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67" r:id="rId5"/>
    <p:sldId id="271" r:id="rId6"/>
    <p:sldId id="272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197" autoAdjust="0"/>
  </p:normalViewPr>
  <p:slideViewPr>
    <p:cSldViewPr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12/26/2023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2023/12/26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2023/12/26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188641"/>
            <a:ext cx="3007568" cy="2376263"/>
          </a:xfrm>
        </p:spPr>
        <p:txBody>
          <a:bodyPr/>
          <a:lstStyle/>
          <a:p>
            <a:r>
              <a:rPr lang="zh-TW" altLang="en-US" dirty="0"/>
              <a:t>終於到小人國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28048" y="3822091"/>
            <a:ext cx="4953000" cy="1440160"/>
          </a:xfrm>
        </p:spPr>
        <p:txBody>
          <a:bodyPr/>
          <a:lstStyle/>
          <a:p>
            <a:r>
              <a:rPr lang="zh-TW" altLang="en-US" dirty="0"/>
              <a:t>第一件事情是坐小火車到休息區放東西</a:t>
            </a:r>
            <a:endParaRPr lang="zh-TW" dirty="0"/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25214DAB-5C3B-4A7E-8A78-B11596824C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>
          <a:xfrm>
            <a:off x="1992313" y="506413"/>
            <a:ext cx="3910012" cy="4756150"/>
          </a:xfrm>
        </p:spPr>
      </p:pic>
      <p:sp>
        <p:nvSpPr>
          <p:cNvPr id="6" name="圖片版面配置區 4">
            <a:extLst>
              <a:ext uri="{FF2B5EF4-FFF2-40B4-BE49-F238E27FC236}">
                <a16:creationId xmlns:a16="http://schemas.microsoft.com/office/drawing/2014/main" id="{32E9E26A-3FFC-48BB-9D6B-A77B3D09AD62}"/>
              </a:ext>
            </a:extLst>
          </p:cNvPr>
          <p:cNvSpPr txBox="1">
            <a:spLocks/>
          </p:cNvSpPr>
          <p:nvPr/>
        </p:nvSpPr>
        <p:spPr>
          <a:xfrm>
            <a:off x="1991544" y="506167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穰後就是集合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先拍一張照片</a:t>
            </a:r>
            <a:endParaRPr lang="zh-TW" dirty="0"/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E5B2A6E2-4220-4493-806B-A467A239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 b="19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跟好友拍照</a:t>
            </a:r>
            <a:endParaRPr lang="zh-TW" altLang="zh-TW" dirty="0"/>
          </a:p>
          <a:p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6816080" y="1628800"/>
            <a:ext cx="3886200" cy="1304924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跟好友拍照</a:t>
            </a:r>
            <a:endParaRPr lang="zh-TW" sz="7200" dirty="0"/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549E94B1-24B0-4F3F-B486-DCFEFA46D9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b="19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>
          <a:xfrm>
            <a:off x="9291534" y="908720"/>
            <a:ext cx="1512168" cy="864839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跟好朋友一起搭</a:t>
            </a:r>
            <a:endParaRPr lang="zh-TW" sz="4000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600780" y="2348880"/>
            <a:ext cx="1135360" cy="419472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搭小火車了</a:t>
            </a:r>
            <a:endParaRPr lang="zh-TW" sz="3600" dirty="0"/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7CD48C34-0CFC-473E-95A7-893CBAD406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9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7968208" y="3717032"/>
            <a:ext cx="2743200" cy="1295400"/>
          </a:xfrm>
        </p:spPr>
        <p:txBody>
          <a:bodyPr>
            <a:noAutofit/>
          </a:bodyPr>
          <a:lstStyle/>
          <a:p>
            <a:r>
              <a:rPr lang="zh-TW" altLang="en-US" sz="4800" dirty="0"/>
              <a:t>那個鱷魚還不見</a:t>
            </a:r>
            <a:endParaRPr lang="zh-TW" sz="4800" dirty="0"/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C13806DE-E03A-4C96-8866-1307B522B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  <p:pic>
        <p:nvPicPr>
          <p:cNvPr id="14" name="圖片版面配置區 13">
            <a:extLst>
              <a:ext uri="{FF2B5EF4-FFF2-40B4-BE49-F238E27FC236}">
                <a16:creationId xmlns:a16="http://schemas.microsoft.com/office/drawing/2014/main" id="{41A8D228-3D38-4D3D-B44A-4B17149B2C7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>
          <a:xfrm>
            <a:off x="4748443" y="492242"/>
            <a:ext cx="3061553" cy="2484250"/>
          </a:xfrm>
        </p:spPr>
      </p:pic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35DFD295-53ED-4285-8B50-4C1D99C7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3832" y="3881509"/>
            <a:ext cx="2743200" cy="12954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我還買了個鱷魚糖</a:t>
            </a:r>
          </a:p>
        </p:txBody>
      </p:sp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今天完了室內雲霄飛車真的好恐怖好好玩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9600" dirty="0"/>
              <a:t>但今天真開心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262</Words>
  <Application>Microsoft Office PowerPoint</Application>
  <PresentationFormat>寬螢幕</PresentationFormat>
  <Paragraphs>22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Microsoft JhengHei UI</vt:lpstr>
      <vt:lpstr>新細明體</vt:lpstr>
      <vt:lpstr>Arial</vt:lpstr>
      <vt:lpstr>Cambria</vt:lpstr>
      <vt:lpstr>HEARTSOFT 16X9</vt:lpstr>
      <vt:lpstr>終於到小人國</vt:lpstr>
      <vt:lpstr>穰後就是集合</vt:lpstr>
      <vt:lpstr>PowerPoint 簡報</vt:lpstr>
      <vt:lpstr>搭小火車了</vt:lpstr>
      <vt:lpstr>PowerPoint 簡報</vt:lpstr>
      <vt:lpstr>今天完了室內雲霄飛車真的好恐怖好好玩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2023-11-28T05:37:13Z</dcterms:created>
  <dcterms:modified xsi:type="dcterms:W3CDTF">2023-12-26T05:39:39Z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