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01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2955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376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46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346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246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989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656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5876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59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6491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ACA4C61E-D531-4A99-891C-92D2FD3FD4C4}" type="datetimeFigureOut">
              <a:rPr lang="zh-TW" altLang="en-US" smtClean="0"/>
              <a:t>2024/1/16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4AE5F92-876A-48D6-9EA2-7F9CC619B37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27267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A3819F-BC81-4DBB-847A-8D1A6A17A4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85808"/>
            <a:ext cx="5226342" cy="1132514"/>
          </a:xfrm>
        </p:spPr>
        <p:txBody>
          <a:bodyPr>
            <a:normAutofit/>
          </a:bodyPr>
          <a:lstStyle/>
          <a:p>
            <a:r>
              <a:rPr lang="zh-TW" altLang="en-US" sz="2700" dirty="0">
                <a:solidFill>
                  <a:schemeClr val="tx2">
                    <a:lumMod val="10000"/>
                  </a:schemeClr>
                </a:solidFill>
              </a:rPr>
              <a:t>大家好，我叫羅詩涵</a:t>
            </a:r>
            <a:br>
              <a:rPr lang="en-US" altLang="zh-TW" dirty="0">
                <a:solidFill>
                  <a:schemeClr val="tx2">
                    <a:lumMod val="10000"/>
                  </a:schemeClr>
                </a:solidFill>
              </a:rPr>
            </a:br>
            <a:endParaRPr lang="zh-TW" altLang="en-US" sz="31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FBB49B-20C9-4027-B332-C4DC17D753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435" y="2184228"/>
            <a:ext cx="9144000" cy="1309255"/>
          </a:xfrm>
        </p:spPr>
        <p:txBody>
          <a:bodyPr>
            <a:normAutofit fontScale="32500" lnSpcReduction="20000"/>
          </a:bodyPr>
          <a:lstStyle/>
          <a:p>
            <a:r>
              <a:rPr lang="zh-TW" altLang="en-US" sz="4200" dirty="0">
                <a:solidFill>
                  <a:srgbClr val="FF0000"/>
                </a:solidFill>
              </a:rPr>
              <a:t>自我介紹</a:t>
            </a:r>
            <a:endParaRPr lang="en-US" altLang="zh-TW" sz="4200" dirty="0">
              <a:solidFill>
                <a:srgbClr val="FF0000"/>
              </a:solidFill>
            </a:endParaRPr>
          </a:p>
          <a:p>
            <a:r>
              <a:rPr lang="zh-TW" altLang="en-US" sz="4200" dirty="0">
                <a:solidFill>
                  <a:srgbClr val="FF0000"/>
                </a:solidFill>
              </a:rPr>
              <a:t>我喜歡喝珍珠奶茶</a:t>
            </a:r>
            <a:endParaRPr lang="en-US" altLang="zh-TW" sz="4200" dirty="0">
              <a:solidFill>
                <a:srgbClr val="FF0000"/>
              </a:solidFill>
            </a:endParaRPr>
          </a:p>
          <a:p>
            <a:r>
              <a:rPr lang="zh-TW" altLang="en-US" sz="4200" dirty="0">
                <a:solidFill>
                  <a:srgbClr val="FF0000"/>
                </a:solidFill>
              </a:rPr>
              <a:t>吃麵，我的優點是跳舞，</a:t>
            </a:r>
            <a:endParaRPr lang="en-US" altLang="zh-TW" sz="4200" dirty="0">
              <a:solidFill>
                <a:srgbClr val="FF0000"/>
              </a:solidFill>
            </a:endParaRPr>
          </a:p>
          <a:p>
            <a:r>
              <a:rPr lang="zh-TW" altLang="en-US" sz="4200" dirty="0">
                <a:solidFill>
                  <a:srgbClr val="FF0000"/>
                </a:solidFill>
              </a:rPr>
              <a:t>缺點是打爸爸。</a:t>
            </a:r>
            <a:endParaRPr lang="en-US" altLang="zh-TW" sz="4200" dirty="0">
              <a:solidFill>
                <a:srgbClr val="FF0000"/>
              </a:solidFill>
            </a:endParaRPr>
          </a:p>
          <a:p>
            <a:endParaRPr lang="zh-TW" altLang="en-US" sz="6300" dirty="0">
              <a:solidFill>
                <a:srgbClr val="FF0000"/>
              </a:solidFill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0180B7F-5BFF-4035-B8FD-0E1EDF742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55" y="0"/>
            <a:ext cx="1567935" cy="209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741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帶狀">
  <a:themeElements>
    <a:clrScheme name="帶狀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帶狀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帶狀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TM03090430[[fn=帶狀]]</Template>
  <TotalTime>34</TotalTime>
  <Words>29</Words>
  <Application>Microsoft Office PowerPoint</Application>
  <PresentationFormat>寬螢幕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5" baseType="lpstr">
      <vt:lpstr>新細明體</vt:lpstr>
      <vt:lpstr>Corbel</vt:lpstr>
      <vt:lpstr>Wingdings</vt:lpstr>
      <vt:lpstr>帶狀</vt:lpstr>
      <vt:lpstr>大家好，我叫羅詩涵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</cp:revision>
  <dcterms:created xsi:type="dcterms:W3CDTF">2024-01-16T05:13:28Z</dcterms:created>
  <dcterms:modified xsi:type="dcterms:W3CDTF">2024-01-16T05:47:34Z</dcterms:modified>
</cp:coreProperties>
</file>