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197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12/12/2023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5671864" cy="2694234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4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班校外教學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地點</a:t>
            </a:r>
            <a:r>
              <a:rPr lang="en-US" altLang="zh-TW" dirty="0"/>
              <a:t>:</a:t>
            </a:r>
            <a:r>
              <a:rPr lang="zh-TW" altLang="en-US" dirty="0"/>
              <a:t>小人國</a:t>
            </a:r>
            <a:endParaRPr lang="zh-TW" dirty="0"/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705A25F7-8CFF-489E-8FBD-FC757FF37F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19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3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小人國微縮文化學校步道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園區裡有縮小的建築</a:t>
            </a:r>
            <a:endParaRPr lang="zh-TW" dirty="0"/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2E8942EA-FA6D-4706-B4A7-BF7B5A79C1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b="19515"/>
          <a:stretch>
            <a:fillRect/>
          </a:stretch>
        </p:blipFill>
        <p:spPr>
          <a:xfrm>
            <a:off x="5633232" y="997548"/>
            <a:ext cx="5411811" cy="4401809"/>
          </a:xfr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type.wav"/>
          </p:stSnd>
        </p:sndAc>
      </p:transition>
    </mc:Choice>
    <mc:Fallback xmlns="">
      <p:transition spd="slow">
        <p:checker/>
        <p:sndAc>
          <p:stSnd>
            <p:snd r:embed="rId5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全班在遊覽車上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/>
              <a:t>到遊玩區中</a:t>
            </a:r>
            <a:r>
              <a:rPr lang="en-US" altLang="zh-TW" dirty="0"/>
              <a:t>…………………………………………....</a:t>
            </a:r>
            <a:endParaRPr lang="zh-TW" dirty="0"/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5872F340-D3D1-4D06-9EB1-FD844F05F7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19574"/>
          <a:stretch>
            <a:fillRect/>
          </a:stretch>
        </p:blipFill>
        <p:spPr/>
      </p:pic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3AE08BDA-AF04-44A4-BEB6-5FE2CDC220A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/>
              <a:t>全班很期待</a:t>
            </a:r>
            <a:endParaRPr 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!</a:t>
            </a:r>
            <a:r>
              <a:rPr lang="zh-TW" altLang="en-US" dirty="0"/>
              <a:t>全班從中正國小出發</a:t>
            </a:r>
            <a:r>
              <a:rPr lang="en-US" altLang="zh-TW" dirty="0"/>
              <a:t> !</a:t>
            </a:r>
            <a:endParaRPr lang="zh-TW" dirty="0"/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2235E861-4034-44BC-A093-E66AD24229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9841"/>
          <a:stretch>
            <a:fillRect/>
          </a:stretch>
        </p:blipFill>
        <p:spPr/>
      </p:pic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8E9609E2-6245-466A-A2A1-D89217683C8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>
            <a:fillRect/>
          </a:stretch>
        </p:blipFill>
        <p:spPr/>
      </p:pic>
      <p:pic>
        <p:nvPicPr>
          <p:cNvPr id="14" name="圖片版面配置區 13">
            <a:extLst>
              <a:ext uri="{FF2B5EF4-FFF2-40B4-BE49-F238E27FC236}">
                <a16:creationId xmlns:a16="http://schemas.microsoft.com/office/drawing/2014/main" id="{C6C89CAC-1F9C-4620-BF23-6213772E78E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explode.wav"/>
          </p:stSnd>
        </p:sndAc>
      </p:transition>
    </mc:Choice>
    <mc:Fallback xmlns="">
      <p:transition spd="med">
        <p:fade/>
        <p:sndAc>
          <p:stSnd>
            <p:snd r:embed="rId7" name="explod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各組的成員合照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zh-TW" dirty="0"/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id="{F784601B-489A-48C0-B372-E730CAB29F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1A864DB4-C906-40D0-B756-23B2B365A90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23" name="圖片版面配置區 22">
            <a:extLst>
              <a:ext uri="{FF2B5EF4-FFF2-40B4-BE49-F238E27FC236}">
                <a16:creationId xmlns:a16="http://schemas.microsoft.com/office/drawing/2014/main" id="{D03385A5-1DEE-40B2-A6FE-AC2CFF09BBD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31" name="圖片版面配置區 30">
            <a:extLst>
              <a:ext uri="{FF2B5EF4-FFF2-40B4-BE49-F238E27FC236}">
                <a16:creationId xmlns:a16="http://schemas.microsoft.com/office/drawing/2014/main" id="{B0E646F1-D97A-46D8-90EA-58CB2CB5EA0A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回程時的最後合照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6000" dirty="0"/>
              <a:t>圓滿結束</a:t>
            </a:r>
            <a:endParaRPr lang="en-US" sz="6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F076B5F-6781-41F4-BB81-BFCF3604B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16632"/>
            <a:ext cx="4613023" cy="61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705</Words>
  <Application>Microsoft Office PowerPoint</Application>
  <PresentationFormat>寬螢幕</PresentationFormat>
  <Paragraphs>21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Microsoft JhengHei UI</vt:lpstr>
      <vt:lpstr>新細明體</vt:lpstr>
      <vt:lpstr>Arial</vt:lpstr>
      <vt:lpstr>Cambria</vt:lpstr>
      <vt:lpstr>HEARTSOFT 16X9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4年6班校外教學</vt:lpstr>
      <vt:lpstr>小人國微縮文化學校步道</vt:lpstr>
      <vt:lpstr>PowerPoint 簡報</vt:lpstr>
      <vt:lpstr>!全班從中正國小出發 !</vt:lpstr>
      <vt:lpstr>PowerPoint 簡報</vt:lpstr>
      <vt:lpstr>回程時的最後合照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2023-11-28T05:27:23Z</dcterms:created>
  <dcterms:modified xsi:type="dcterms:W3CDTF">2023-12-12T05:24:13Z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