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764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218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834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667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352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0731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380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964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151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062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96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956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119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536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38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06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433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52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9350DE7-3FD6-4844-A5C6-E80F28BBA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08206" y="3729399"/>
            <a:ext cx="8825658" cy="2677648"/>
          </a:xfrm>
        </p:spPr>
        <p:txBody>
          <a:bodyPr/>
          <a:lstStyle/>
          <a:p>
            <a:r>
              <a:rPr lang="zh-TW" altLang="en-US" sz="4400" dirty="0">
                <a:solidFill>
                  <a:schemeClr val="bg1"/>
                </a:solidFill>
              </a:rPr>
              <a:t>自我介紹</a:t>
            </a:r>
            <a:br>
              <a:rPr lang="en-US" altLang="zh-TW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zh-TW" altLang="en-US" sz="4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我喜歡吃薯條</a:t>
            </a:r>
            <a:br>
              <a:rPr lang="en-US" altLang="zh-TW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zh-TW" altLang="en-US" sz="44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喝紅茶</a:t>
            </a:r>
            <a:br>
              <a:rPr lang="en-US" altLang="zh-TW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zh-TW" altLang="en-US" sz="4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喜歡跟林致廷玩絕地求生</a:t>
            </a:r>
            <a:br>
              <a:rPr lang="en-US" altLang="zh-TW" sz="44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zh-TW" altLang="en-US" sz="4400" dirty="0">
                <a:solidFill>
                  <a:srgbClr val="9B6BF2">
                    <a:lumMod val="75000"/>
                  </a:srgbClr>
                </a:solidFill>
              </a:rPr>
              <a:t>我的優點是跑步快</a:t>
            </a:r>
            <a:br>
              <a:rPr lang="en-US" altLang="zh-TW" sz="4400" dirty="0">
                <a:solidFill>
                  <a:srgbClr val="9B6BF2">
                    <a:lumMod val="75000"/>
                  </a:srgbClr>
                </a:solidFill>
              </a:rPr>
            </a:br>
            <a:r>
              <a:rPr lang="zh-TW" altLang="en-US" sz="4400" dirty="0">
                <a:solidFill>
                  <a:srgbClr val="9B6BF2">
                    <a:lumMod val="75000"/>
                  </a:srgbClr>
                </a:solidFill>
              </a:rPr>
              <a:t>缺點是常常講錯話</a:t>
            </a:r>
            <a:br>
              <a:rPr lang="en-US" altLang="zh-TW" sz="44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br>
              <a:rPr lang="en-US" altLang="zh-TW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en-US" altLang="zh-TW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zh-TW" altLang="en-US" sz="8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D8CB1B1-DE81-49DE-8ADD-FE992E44D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38064932"/>
            <a:ext cx="8825658" cy="861420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5408D433-DF7A-4EA5-9C9C-C0CD6C1F99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955" y="1054817"/>
            <a:ext cx="2709253" cy="361346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114300">
              <a:prstClr val="black"/>
            </a:innerShdw>
          </a:effectLst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B854DA5C-8F71-41F0-BC07-758DF1572B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3840" y="3507459"/>
            <a:ext cx="2000650" cy="2835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448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flash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離子會議室">
  <a:themeElements>
    <a:clrScheme name="離子會議室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離子會議室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離子會議室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50</TotalTime>
  <Words>32</Words>
  <Application>Microsoft Office PowerPoint</Application>
  <PresentationFormat>寬螢幕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Century Gothic</vt:lpstr>
      <vt:lpstr>Wingdings 3</vt:lpstr>
      <vt:lpstr>離子會議室</vt:lpstr>
      <vt:lpstr>自我介紹 我喜歡吃薯條 喝紅茶 喜歡跟林致廷玩絕地求生 我的優點是跑步快 缺點是常常講錯話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自我介紹</dc:title>
  <dc:creator>User</dc:creator>
  <cp:lastModifiedBy>User</cp:lastModifiedBy>
  <cp:revision>7</cp:revision>
  <dcterms:created xsi:type="dcterms:W3CDTF">2024-01-16T05:22:34Z</dcterms:created>
  <dcterms:modified xsi:type="dcterms:W3CDTF">2024-02-20T05:49:01Z</dcterms:modified>
</cp:coreProperties>
</file>