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67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6197" autoAdjust="0"/>
  </p:normalViewPr>
  <p:slideViewPr>
    <p:cSldViewPr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12/19/2023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2023/12/19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2023/12/19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8666" y="560500"/>
            <a:ext cx="4953000" cy="2694234"/>
          </a:xfrm>
        </p:spPr>
        <p:txBody>
          <a:bodyPr/>
          <a:lstStyle/>
          <a:p>
            <a:r>
              <a:rPr lang="zh-TW" alt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我們到小人國後先去搭小火車</a:t>
            </a:r>
            <a:endParaRPr lang="zh-TW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28157" y="3501008"/>
            <a:ext cx="4953000" cy="750123"/>
          </a:xfrm>
        </p:spPr>
        <p:txBody>
          <a:bodyPr/>
          <a:lstStyle/>
          <a:p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時間點</a:t>
            </a:r>
            <a:r>
              <a:rPr lang="en-US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/11</a:t>
            </a:r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月</a:t>
            </a:r>
            <a:r>
              <a:rPr lang="en-US" altLang="zh-TW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16</a:t>
            </a:r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日星期四</a:t>
            </a:r>
            <a:endParaRPr lang="en-US" altLang="zh-TW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C2FF8415-FE6A-46CC-A708-F226B705A6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</a:rPr>
              <a:t>這是小人國的第一站</a:t>
            </a:r>
            <a:endParaRPr lang="zh-TW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559496" y="3573016"/>
            <a:ext cx="2952328" cy="1512168"/>
          </a:xfrm>
        </p:spPr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進去後先蓋印章，然後入園</a:t>
            </a:r>
            <a:endParaRPr lang="zh-TW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2957606D-2D2A-4F0B-93C4-172C1B4B9D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5" b="19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1775520" y="4437112"/>
            <a:ext cx="3886200" cy="1304924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回來喝水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休息</a:t>
            </a:r>
            <a:endParaRPr lang="zh-TW" dirty="0">
              <a:solidFill>
                <a:srgbClr val="FF0000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出發前最後一張照片</a:t>
            </a:r>
            <a:endParaRPr lang="zh-TW" dirty="0">
              <a:solidFill>
                <a:srgbClr val="FFC000"/>
              </a:solidFill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7C9DD0A6-C421-4534-A0EC-F03E55F4589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2A085DE6-DA77-4106-8345-8237906458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 b="19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4"/>
          </p:nvPr>
        </p:nvSpPr>
        <p:spPr>
          <a:xfrm>
            <a:off x="6400102" y="4886325"/>
            <a:ext cx="4561536" cy="990600"/>
          </a:xfrm>
        </p:spPr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後面去參觀模型</a:t>
            </a:r>
            <a:endParaRPr lang="zh-TW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搭上小火車咯</a:t>
            </a:r>
            <a:endParaRPr lang="zh-TW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FEC84B08-8C79-4F2E-8C55-2B7437E79C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b="3387"/>
          <a:stretch>
            <a:fillRect/>
          </a:stretch>
        </p:blipFill>
        <p:spPr/>
      </p:pic>
      <p:pic>
        <p:nvPicPr>
          <p:cNvPr id="14" name="圖片版面配置區 13">
            <a:extLst>
              <a:ext uri="{FF2B5EF4-FFF2-40B4-BE49-F238E27FC236}">
                <a16:creationId xmlns:a16="http://schemas.microsoft.com/office/drawing/2014/main" id="{EFF14FD7-D4E4-458F-BA44-5F6575190D4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b="3708"/>
          <a:stretch>
            <a:fillRect/>
          </a:stretch>
        </p:blipFill>
        <p:spPr/>
      </p:pic>
      <p:pic>
        <p:nvPicPr>
          <p:cNvPr id="18" name="圖片版面配置區 17">
            <a:extLst>
              <a:ext uri="{FF2B5EF4-FFF2-40B4-BE49-F238E27FC236}">
                <a16:creationId xmlns:a16="http://schemas.microsoft.com/office/drawing/2014/main" id="{B8516F7D-C420-4BC7-9374-1E717071573F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19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旁邊的照片是去休息區休息</a:t>
            </a:r>
            <a:endParaRPr lang="zh-TW" dirty="0">
              <a:solidFill>
                <a:srgbClr val="FF0000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在小火車上拍ㄌ很多照片</a:t>
            </a:r>
            <a:endParaRPr lang="zh-TW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圖片版面配置區 14">
            <a:extLst>
              <a:ext uri="{FF2B5EF4-FFF2-40B4-BE49-F238E27FC236}">
                <a16:creationId xmlns:a16="http://schemas.microsoft.com/office/drawing/2014/main" id="{4BF27FCF-9D03-430E-A0C5-DDE7DA0515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19" name="圖片版面配置區 18">
            <a:extLst>
              <a:ext uri="{FF2B5EF4-FFF2-40B4-BE49-F238E27FC236}">
                <a16:creationId xmlns:a16="http://schemas.microsoft.com/office/drawing/2014/main" id="{D43836D8-F065-4D3F-9ABA-93EA1B327C1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23" name="圖片版面配置區 22">
            <a:extLst>
              <a:ext uri="{FF2B5EF4-FFF2-40B4-BE49-F238E27FC236}">
                <a16:creationId xmlns:a16="http://schemas.microsoft.com/office/drawing/2014/main" id="{A12DCA6E-789B-4962-97BA-5203F6CDC3C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/>
      </p:pic>
      <p:pic>
        <p:nvPicPr>
          <p:cNvPr id="27" name="圖片版面配置區 26">
            <a:extLst>
              <a:ext uri="{FF2B5EF4-FFF2-40B4-BE49-F238E27FC236}">
                <a16:creationId xmlns:a16="http://schemas.microsoft.com/office/drawing/2014/main" id="{EC1E3E27-7B5D-4EE8-BC70-356FFBCA7796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00D63-18A1-4755-A445-86BA9B89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要回程咯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C0D010-9F87-418C-84E2-D0221D84A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玩了很多遊戲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3D28E049-37F9-4DD0-AD0C-EC0569BD66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14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273</Words>
  <Application>Microsoft Office PowerPoint</Application>
  <PresentationFormat>寬螢幕</PresentationFormat>
  <Paragraphs>22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Microsoft JhengHei UI</vt:lpstr>
      <vt:lpstr>新細明體</vt:lpstr>
      <vt:lpstr>Arial</vt:lpstr>
      <vt:lpstr>Cambria</vt:lpstr>
      <vt:lpstr>HEARTSOFT 16X9</vt:lpstr>
      <vt:lpstr>我們到小人國後先去搭小火車</vt:lpstr>
      <vt:lpstr>這是小人國的第一站</vt:lpstr>
      <vt:lpstr>PowerPoint 簡報</vt:lpstr>
      <vt:lpstr>搭上小火車咯</vt:lpstr>
      <vt:lpstr>PowerPoint 簡報</vt:lpstr>
      <vt:lpstr>要回程咯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2023-11-28T05:32:15Z</dcterms:created>
  <dcterms:modified xsi:type="dcterms:W3CDTF">2023-12-19T05:36:03Z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