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6" r:id="rId3"/>
    <p:sldId id="269" r:id="rId4"/>
    <p:sldId id="267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197" autoAdjust="0"/>
  </p:normalViewPr>
  <p:slideViewPr>
    <p:cSldViewPr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12/12/2023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2023/12/12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按一下以編輯母片子標題樣式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2023/12/12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2023/12/12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涵涵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戶外教育</a:t>
            </a:r>
            <a:endParaRPr lang="zh-TW" dirty="0"/>
          </a:p>
        </p:txBody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261EE339-EF08-4105-922A-37C9EBFA56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9" b="4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4078" y="1369652"/>
            <a:ext cx="3724275" cy="1828800"/>
          </a:xfrm>
        </p:spPr>
        <p:txBody>
          <a:bodyPr/>
          <a:lstStyle/>
          <a:p>
            <a:r>
              <a:rPr lang="zh-TW" altLang="en-US" dirty="0"/>
              <a:t>貝貝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一開始老師一直偷拍我們</a:t>
            </a:r>
            <a:endParaRPr lang="zh-TW" dirty="0"/>
          </a:p>
        </p:txBody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C95121C5-46C1-4FFE-83D0-2A99C791FF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5" b="19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TW" altLang="en-US" dirty="0"/>
              <a:t>合照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/>
              <a:t>拍團員</a:t>
            </a:r>
            <a:endParaRPr lang="zh-TW" dirty="0"/>
          </a:p>
        </p:txBody>
      </p:sp>
      <p:pic>
        <p:nvPicPr>
          <p:cNvPr id="9" name="圖片版面配置區 8">
            <a:extLst>
              <a:ext uri="{FF2B5EF4-FFF2-40B4-BE49-F238E27FC236}">
                <a16:creationId xmlns:a16="http://schemas.microsoft.com/office/drawing/2014/main" id="{47D275CE-8B0C-486B-B8E2-86FAC4834A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 b="19574"/>
          <a:stretch>
            <a:fillRect/>
          </a:stretch>
        </p:blipFill>
        <p:spPr/>
      </p:pic>
      <p:pic>
        <p:nvPicPr>
          <p:cNvPr id="16" name="圖片版面配置區 15">
            <a:extLst>
              <a:ext uri="{FF2B5EF4-FFF2-40B4-BE49-F238E27FC236}">
                <a16:creationId xmlns:a16="http://schemas.microsoft.com/office/drawing/2014/main" id="{7CEA9989-BD2B-4ED3-915A-0327A53C750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 b="196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>
          <a:xfrm>
            <a:off x="0" y="790001"/>
            <a:ext cx="4561536" cy="1152525"/>
          </a:xfrm>
        </p:spPr>
        <p:txBody>
          <a:bodyPr/>
          <a:lstStyle/>
          <a:p>
            <a:r>
              <a:rPr lang="zh-TW" altLang="en-US" dirty="0"/>
              <a:t>大家都好期待</a:t>
            </a:r>
            <a:endParaRPr 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91344" y="-243408"/>
            <a:ext cx="4572000" cy="990600"/>
          </a:xfrm>
        </p:spPr>
        <p:txBody>
          <a:bodyPr/>
          <a:lstStyle/>
          <a:p>
            <a:r>
              <a:rPr lang="zh-TW" altLang="en-US" dirty="0"/>
              <a:t>好可愛</a:t>
            </a:r>
            <a:endParaRPr lang="zh-TW" dirty="0"/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F281CCFB-7574-4AB4-B8E7-8E5042012D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3387"/>
          <a:stretch>
            <a:fillRect/>
          </a:stretch>
        </p:blipFill>
        <p:spPr/>
      </p:pic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FD44265B-BFA9-4CBF-A97F-B97A7620D089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8" b="3708"/>
          <a:stretch>
            <a:fillRect/>
          </a:stretch>
        </p:blipFill>
        <p:spPr/>
      </p:pic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E06B35E5-875E-4B06-B9A1-CC69EE3EBA3E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2" r="196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1463597" y="3916320"/>
            <a:ext cx="2743200" cy="1295400"/>
          </a:xfrm>
        </p:spPr>
        <p:txBody>
          <a:bodyPr/>
          <a:lstStyle/>
          <a:p>
            <a:r>
              <a:rPr lang="zh-TW" altLang="en-US" dirty="0"/>
              <a:t>好嚴格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TW" altLang="en-US" dirty="0"/>
              <a:t>但又好帥</a:t>
            </a:r>
            <a:endParaRPr lang="zh-TW" dirty="0"/>
          </a:p>
        </p:txBody>
      </p:sp>
      <p:pic>
        <p:nvPicPr>
          <p:cNvPr id="17" name="圖片版面配置區 16">
            <a:extLst>
              <a:ext uri="{FF2B5EF4-FFF2-40B4-BE49-F238E27FC236}">
                <a16:creationId xmlns:a16="http://schemas.microsoft.com/office/drawing/2014/main" id="{75D71DB0-F3E7-4966-8A65-05B8BAC933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19" name="圖片版面配置區 18">
            <a:extLst>
              <a:ext uri="{FF2B5EF4-FFF2-40B4-BE49-F238E27FC236}">
                <a16:creationId xmlns:a16="http://schemas.microsoft.com/office/drawing/2014/main" id="{A91A8495-093A-411E-95EC-E9A79380357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21" name="圖片版面配置區 20">
            <a:extLst>
              <a:ext uri="{FF2B5EF4-FFF2-40B4-BE49-F238E27FC236}">
                <a16:creationId xmlns:a16="http://schemas.microsoft.com/office/drawing/2014/main" id="{AE694BFE-751B-4C2C-861D-4BA81BC7914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3772"/>
          <a:stretch>
            <a:fillRect/>
          </a:stretch>
        </p:blipFill>
        <p:spPr/>
      </p:pic>
      <p:pic>
        <p:nvPicPr>
          <p:cNvPr id="23" name="圖片版面配置區 22">
            <a:extLst>
              <a:ext uri="{FF2B5EF4-FFF2-40B4-BE49-F238E27FC236}">
                <a16:creationId xmlns:a16="http://schemas.microsoft.com/office/drawing/2014/main" id="{3B3C31D3-D06D-481A-9763-8082D3D0D89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9" b="195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228</Words>
  <Application>Microsoft Office PowerPoint</Application>
  <PresentationFormat>寬螢幕</PresentationFormat>
  <Paragraphs>20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Microsoft JhengHei UI</vt:lpstr>
      <vt:lpstr>新細明體</vt:lpstr>
      <vt:lpstr>Arial</vt:lpstr>
      <vt:lpstr>Cambria</vt:lpstr>
      <vt:lpstr>HEARTSOFT 16X9</vt:lpstr>
      <vt:lpstr>涵涵</vt:lpstr>
      <vt:lpstr>貝貝</vt:lpstr>
      <vt:lpstr>PowerPoint 簡報</vt:lpstr>
      <vt:lpstr>好可愛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2023-12-05T05:23:35Z</dcterms:created>
  <dcterms:modified xsi:type="dcterms:W3CDTF">2023-12-12T05:47:27Z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