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8" autoAdjust="0"/>
    <p:restoredTop sz="76197" autoAdjust="0"/>
  </p:normalViewPr>
  <p:slideViewPr>
    <p:cSldViewPr>
      <p:cViewPr varScale="1">
        <p:scale>
          <a:sx n="58" d="100"/>
          <a:sy n="5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12/12/2023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google.com/maps/place/%E5%B0%8F%E4%BA%BA%E5%9C%8B%E4%B8%BB%E9%A1%8C%E6%A8%82%E5%9C%92/@24.8339833,121.1781608,16z/data=!4m7!3m6!1s0x34683c16aa4f5921:0x49aed9f2d01a2371!8m2!3d24.8313646!4d121.1872475!15sCgnlsI_kurrlnIuSAQp0aGVtZV9wYXJr4AEA!16s%2Fm%2F0wxvcm7?entry=t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90985" y="1700808"/>
            <a:ext cx="5976664" cy="99553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小人國戶外教育</a:t>
            </a:r>
            <a:endParaRPr lang="zh-TW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8666" y="2938542"/>
            <a:ext cx="5393958" cy="18002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小人國主題樂園之旅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感謝老天爺給面子，讓我們能在風和日麗、微風徐徐的好天氣下，讓大家能夠在小人國裡盡情的玩樂， 度過一個快樂又難忘的一天， 並且留下一個深刻又美好的回憶。</a:t>
            </a:r>
            <a:endParaRPr 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F593CF8B-7195-454B-8EEA-7F63E76443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774" y="1412776"/>
            <a:ext cx="4559414" cy="72008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</a:rPr>
              <a:t>集合準備出發囉</a:t>
            </a:r>
            <a:r>
              <a:rPr lang="en-US" altLang="zh-TW" sz="4400" dirty="0">
                <a:solidFill>
                  <a:srgbClr val="0070C0"/>
                </a:solidFill>
              </a:rPr>
              <a:t>~</a:t>
            </a:r>
            <a:endParaRPr lang="zh-TW" sz="44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983432" y="2564903"/>
            <a:ext cx="4418756" cy="129614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同學們開心地你一言我一語，大家都迫不及待的想趕快前往目的地。</a:t>
            </a:r>
            <a:endParaRPr lang="zh-TW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036ADA47-E73D-1E0F-F323-F994E365B9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>
          <a:xfrm>
            <a:off x="5663952" y="908720"/>
            <a:ext cx="5411811" cy="4401809"/>
          </a:xfr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E9C08F2-4BB6-2DB5-39EF-57114668CF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387"/>
          <a:stretch/>
        </p:blipFill>
        <p:spPr/>
      </p:pic>
      <p:sp>
        <p:nvSpPr>
          <p:cNvPr id="2" name="文字版面配置區 1"/>
          <p:cNvSpPr>
            <a:spLocks noGrp="1"/>
          </p:cNvSpPr>
          <p:nvPr>
            <p:ph type="body" sz="half" idx="14"/>
          </p:nvPr>
        </p:nvSpPr>
        <p:spPr>
          <a:xfrm>
            <a:off x="5813258" y="4581128"/>
            <a:ext cx="5081662" cy="1510179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等不及要盡情的玩樂，歡樂一整天，並且欣賞全亞州第一座以微縮世界的各國迷你建築模型呀！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D53630B9-60FF-F30A-693F-99D5D986E60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0965AEFA-82D6-2ED9-6B5E-7AD67EDA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30" y="3694268"/>
            <a:ext cx="6289534" cy="667996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</a:rPr>
              <a:t>小人國主題樂園</a:t>
            </a:r>
            <a:r>
              <a:rPr lang="zh-TW" altLang="en-US" sz="4600" i="1" dirty="0">
                <a:solidFill>
                  <a:srgbClr val="660033"/>
                </a:solidFill>
              </a:rPr>
              <a:t>我來了！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285EBDDA-0E6D-6D1C-3770-6215A1B6EEE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C95E9290-C0E7-B835-476B-F2007C49A3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5B7203C0-A533-BA8E-9D63-2F4CE764A07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/>
        </p:blipFill>
        <p:spPr/>
      </p:pic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3F2A3736-E1D6-089B-3DCC-0EEE8FDF4E44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1304E38-884C-0894-666C-EF184925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3525868"/>
            <a:ext cx="5596880" cy="1368152"/>
          </a:xfrm>
        </p:spPr>
        <p:txBody>
          <a:bodyPr>
            <a:normAutofit fontScale="90000"/>
          </a:bodyPr>
          <a:lstStyle/>
          <a:p>
            <a:r>
              <a:rPr lang="zh-TW" altLang="en-US" sz="4600" dirty="0">
                <a:solidFill>
                  <a:srgbClr val="0070C0"/>
                </a:solidFill>
              </a:rPr>
              <a:t>嘟嘟嘟</a:t>
            </a:r>
            <a:r>
              <a:rPr lang="en-US" altLang="zh-TW" sz="4600" dirty="0">
                <a:solidFill>
                  <a:srgbClr val="0070C0"/>
                </a:solidFill>
              </a:rPr>
              <a:t>…</a:t>
            </a:r>
            <a:r>
              <a:rPr lang="zh-TW" altLang="en-US" sz="4600" dirty="0">
                <a:solidFill>
                  <a:srgbClr val="0070C0"/>
                </a:solidFill>
              </a:rPr>
              <a:t>遊園火車</a:t>
            </a:r>
            <a:r>
              <a:rPr lang="zh-TW" altLang="en-US" sz="4600" i="1" dirty="0">
                <a:solidFill>
                  <a:srgbClr val="660033"/>
                </a:solidFill>
              </a:rPr>
              <a:t>發動</a:t>
            </a:r>
            <a:r>
              <a:rPr lang="en-US" altLang="zh-TW" sz="4600" i="1" dirty="0">
                <a:solidFill>
                  <a:srgbClr val="660033"/>
                </a:solidFill>
              </a:rPr>
              <a:t>!</a:t>
            </a:r>
            <a:r>
              <a:rPr lang="zh-TW" altLang="en-US" sz="4600" i="1" dirty="0">
                <a:solidFill>
                  <a:srgbClr val="660033"/>
                </a:solidFill>
              </a:rPr>
              <a:t>  </a:t>
            </a:r>
            <a:br>
              <a:rPr lang="zh-TW" altLang="en-US" sz="3200" i="1" dirty="0">
                <a:solidFill>
                  <a:srgbClr val="660033"/>
                </a:solidFill>
              </a:rPr>
            </a:b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B078DE9-A8A1-E608-4A8D-EB2E3939640D}"/>
              </a:ext>
            </a:extLst>
          </p:cNvPr>
          <p:cNvSpPr txBox="1"/>
          <p:nvPr/>
        </p:nvSpPr>
        <p:spPr>
          <a:xfrm>
            <a:off x="5951984" y="4509120"/>
            <a:ext cx="5452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以搭遊園小火車的方式前往遊樂園真特別！沿途還能欣賞風景真是愜意呀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~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8320638" y="805586"/>
            <a:ext cx="3287688" cy="2209733"/>
          </a:xfrm>
        </p:spPr>
        <p:txBody>
          <a:bodyPr>
            <a:normAutofit/>
          </a:bodyPr>
          <a:lstStyle/>
          <a:p>
            <a:r>
              <a:rPr lang="zh-TW" altLang="en-US" sz="1900" dirty="0"/>
              <a:t>遊樂園裡童話般的音樂旋轉木馬、恐怖刺激的狂飄幽浮和雲霄飛車，以及好玩又有趣的碰碰車等多項室內遊戲設施，與迷你世界裡生動精緻的迷你歐洲和亞州等微型建築，令人大開眼界，意猶未盡。</a:t>
            </a:r>
            <a:endParaRPr lang="zh-TW" dirty="0"/>
          </a:p>
        </p:txBody>
      </p:sp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251C27C2-0CAE-BD43-6083-E64FA33A5F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>
          <a:xfrm>
            <a:off x="1295400" y="531069"/>
            <a:ext cx="3070575" cy="2491571"/>
          </a:xfrm>
        </p:spPr>
      </p:pic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C9C1EB24-5941-4319-4EC1-FF2510C2792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45" name="圖片版面配置區 44">
            <a:extLst>
              <a:ext uri="{FF2B5EF4-FFF2-40B4-BE49-F238E27FC236}">
                <a16:creationId xmlns:a16="http://schemas.microsoft.com/office/drawing/2014/main" id="{BD454CBE-B2D4-1E84-DA97-F32C2402E0C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pic>
        <p:nvPicPr>
          <p:cNvPr id="55" name="圖片版面配置區 54">
            <a:extLst>
              <a:ext uri="{FF2B5EF4-FFF2-40B4-BE49-F238E27FC236}">
                <a16:creationId xmlns:a16="http://schemas.microsoft.com/office/drawing/2014/main" id="{2634E25C-8F3E-CEB5-F2E7-8213822337A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>
          <a:xfrm>
            <a:off x="1271464" y="3429000"/>
            <a:ext cx="2765224" cy="2243799"/>
          </a:xfrm>
        </p:spPr>
      </p:pic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882583" y="-16625"/>
            <a:ext cx="9404889" cy="63641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</a:rPr>
              <a:t>暢遊歐洲室內樂園＆迷你世界</a:t>
            </a:r>
            <a:r>
              <a:rPr lang="zh-TW" altLang="en-US" sz="3600" b="1" i="1" dirty="0">
                <a:solidFill>
                  <a:srgbClr val="660033"/>
                </a:solidFill>
              </a:rPr>
              <a:t>真好玩！</a:t>
            </a:r>
            <a:endParaRPr lang="en-US" altLang="zh-TW" sz="3600" b="1" i="1" dirty="0">
              <a:solidFill>
                <a:srgbClr val="660033"/>
              </a:solidFill>
            </a:endParaRPr>
          </a:p>
        </p:txBody>
      </p:sp>
      <p:pic>
        <p:nvPicPr>
          <p:cNvPr id="62" name="圖片版面配置區 8">
            <a:extLst>
              <a:ext uri="{FF2B5EF4-FFF2-40B4-BE49-F238E27FC236}">
                <a16:creationId xmlns:a16="http://schemas.microsoft.com/office/drawing/2014/main" id="{580BF912-702F-A29F-56B1-A1D57D63A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b="19612"/>
          <a:stretch>
            <a:fillRect/>
          </a:stretch>
        </p:blipFill>
        <p:spPr>
          <a:xfrm>
            <a:off x="4365512" y="3321895"/>
            <a:ext cx="2985237" cy="2418965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D1432B-C667-A66B-DB99-2901E4FAE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1598" y="5004406"/>
            <a:ext cx="9589128" cy="1160898"/>
          </a:xfrm>
        </p:spPr>
        <p:txBody>
          <a:bodyPr>
            <a:normAutofit/>
          </a:bodyPr>
          <a:lstStyle/>
          <a:p>
            <a:r>
              <a:rPr lang="zh-TW" altLang="en-US" sz="1700" dirty="0"/>
              <a:t>歡樂的時光總是過得特別的快，一下子就到了該向小人國說再見的時間，大家帶著依依不捨的心情坐上瀏覽車準備回學校了。今天不但玩得很開心，也獲得許多課本以外的知識，尤其是栩栩如生的迷你微縮建築模型，讓人彷彿身歷其境不用出國就能環遊世界，這因該也是校外教學的目的與涵義吧！今天開心的時光，相信也已經在大家心中留下了美好且難忘的回憶！</a:t>
            </a:r>
            <a:endParaRPr lang="zh-TW" altLang="zh-TW" sz="1700" dirty="0"/>
          </a:p>
          <a:p>
            <a:endParaRPr lang="zh-TW" altLang="en-US" dirty="0"/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FBFDC827-8132-BB14-50C8-23CF576F68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6AE2E9E3-F916-59EB-DA52-10B915833CA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b="19612"/>
          <a:stretch>
            <a:fillRect/>
          </a:stretch>
        </p:blipFill>
        <p:spPr/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EFC9EE9-B022-0D35-C820-C91E6CE1EA4F}"/>
              </a:ext>
            </a:extLst>
          </p:cNvPr>
          <p:cNvSpPr txBox="1"/>
          <p:nvPr/>
        </p:nvSpPr>
        <p:spPr>
          <a:xfrm>
            <a:off x="1351788" y="4293096"/>
            <a:ext cx="957893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100" b="1" i="1" dirty="0">
                <a:solidFill>
                  <a:srgbClr val="660033"/>
                </a:solidFill>
              </a:rPr>
              <a:t>下次再見了！</a:t>
            </a:r>
            <a:r>
              <a:rPr lang="zh-TW" altLang="en-US" sz="4100" b="1" dirty="0">
                <a:solidFill>
                  <a:srgbClr val="0070C0"/>
                </a:solidFill>
              </a:rPr>
              <a:t>小人國</a:t>
            </a:r>
            <a:r>
              <a:rPr lang="en-US" altLang="zh-TW" sz="4100" b="1" dirty="0">
                <a:solidFill>
                  <a:srgbClr val="0070C0"/>
                </a:solidFill>
              </a:rPr>
              <a:t>~</a:t>
            </a:r>
            <a:endParaRPr lang="zh-TW" altLang="en-US" sz="4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515</Words>
  <Application>Microsoft Office PowerPoint</Application>
  <PresentationFormat>寬螢幕</PresentationFormat>
  <Paragraphs>22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新細明體</vt:lpstr>
      <vt:lpstr>Arial</vt:lpstr>
      <vt:lpstr>Cambria</vt:lpstr>
      <vt:lpstr>HEARTSOFT 16X9</vt:lpstr>
      <vt:lpstr>小人國戶外教育</vt:lpstr>
      <vt:lpstr>集合準備出發囉~</vt:lpstr>
      <vt:lpstr>小人國主題樂園我來了！</vt:lpstr>
      <vt:lpstr>嘟嘟嘟…遊園火車發動!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2023-11-21T05:24:20Z</dcterms:created>
  <dcterms:modified xsi:type="dcterms:W3CDTF">2023-12-12T05:20:15Z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