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232FB7-AB34-4A53-9951-A9AFF0F8C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355" y="447942"/>
            <a:ext cx="9448800" cy="1825096"/>
          </a:xfrm>
        </p:spPr>
        <p:txBody>
          <a:bodyPr/>
          <a:lstStyle/>
          <a:p>
            <a:r>
              <a:rPr lang="zh-TW" altLang="en-US" dirty="0"/>
              <a:t>作文第三冊</a:t>
            </a:r>
            <a:r>
              <a:rPr lang="en-US" altLang="zh-TW" dirty="0"/>
              <a:t>(</a:t>
            </a:r>
            <a:r>
              <a:rPr lang="zh-TW" altLang="en-US" dirty="0"/>
              <a:t>四上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8BD24E-3BB2-43D3-A27D-79BBB2C6A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158" y="2273038"/>
            <a:ext cx="9895242" cy="3428515"/>
          </a:xfrm>
        </p:spPr>
        <p:txBody>
          <a:bodyPr>
            <a:normAutofit lnSpcReduction="10000"/>
          </a:bodyPr>
          <a:lstStyle/>
          <a:p>
            <a:r>
              <a:rPr lang="en-US" altLang="zh-TW" sz="5400" dirty="0"/>
              <a:t>1. </a:t>
            </a:r>
            <a:r>
              <a:rPr lang="en-US" altLang="zh-TW" sz="5400" dirty="0" err="1"/>
              <a:t>oo</a:t>
            </a:r>
            <a:r>
              <a:rPr lang="zh-TW" altLang="en-US" sz="5400" dirty="0"/>
              <a:t>之旅</a:t>
            </a:r>
          </a:p>
          <a:p>
            <a:r>
              <a:rPr lang="en-US" altLang="zh-TW" sz="5400" dirty="0"/>
              <a:t>2. OO</a:t>
            </a:r>
            <a:r>
              <a:rPr lang="zh-TW" altLang="en-US" sz="5400" dirty="0"/>
              <a:t>的拿手菜</a:t>
            </a:r>
            <a:endParaRPr lang="en-US" altLang="zh-TW" sz="5400" dirty="0"/>
          </a:p>
          <a:p>
            <a:r>
              <a:rPr lang="en-US" altLang="zh-TW" sz="5400" dirty="0"/>
              <a:t>3.(</a:t>
            </a:r>
            <a:r>
              <a:rPr lang="zh-TW" altLang="en-US" sz="5400" dirty="0"/>
              <a:t>新詩創作</a:t>
            </a:r>
            <a:r>
              <a:rPr lang="en-US" altLang="zh-TW" sz="5400" dirty="0"/>
              <a:t>)</a:t>
            </a:r>
          </a:p>
          <a:p>
            <a:r>
              <a:rPr lang="en-US" altLang="zh-TW" sz="5400" dirty="0"/>
              <a:t>4.(</a:t>
            </a:r>
            <a:r>
              <a:rPr lang="zh-TW" altLang="en-US" sz="5400" dirty="0"/>
              <a:t>故事創作</a:t>
            </a:r>
            <a:r>
              <a:rPr lang="en-US" altLang="zh-TW" sz="5400" dirty="0"/>
              <a:t>)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5109722"/>
      </p:ext>
    </p:extLst>
  </p:cSld>
  <p:clrMapOvr>
    <a:masterClrMapping/>
  </p:clrMapOvr>
</p:sld>
</file>

<file path=ppt/theme/theme1.xml><?xml version="1.0" encoding="utf-8"?>
<a:theme xmlns:a="http://schemas.openxmlformats.org/drawingml/2006/main" name="飛機雲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TM04033937[[fn=飛機雲]]</Template>
  <TotalTime>1</TotalTime>
  <Words>28</Words>
  <Application>Microsoft Office PowerPoint</Application>
  <PresentationFormat>寬螢幕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Century Gothic</vt:lpstr>
      <vt:lpstr>飛機雲</vt:lpstr>
      <vt:lpstr>作文第三冊(四上)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作文第三冊(四上)</dc:title>
  <dc:creator>User</dc:creator>
  <cp:lastModifiedBy>User</cp:lastModifiedBy>
  <cp:revision>1</cp:revision>
  <dcterms:created xsi:type="dcterms:W3CDTF">2024-01-15T02:16:42Z</dcterms:created>
  <dcterms:modified xsi:type="dcterms:W3CDTF">2024-01-15T02:18:25Z</dcterms:modified>
</cp:coreProperties>
</file>