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2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12/26/2023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2023/12/26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altLang="zh-TW" smtClean="0"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小人</a:t>
            </a: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TW" altLang="en-US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校外教學</a:t>
            </a:r>
            <a:r>
              <a:rPr lang="en-US" altLang="zh-TW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406</a:t>
            </a:r>
            <a:endParaRPr lang="zh-TW" b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E84B06D0-E9BC-47E3-8CD6-7BCC2A877D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9171"/>
          <a:stretch>
            <a:fillRect/>
          </a:stretch>
        </p:blipFill>
        <p:spPr/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D675B45-3502-4D58-A732-E5B8514CEC48}"/>
              </a:ext>
            </a:extLst>
          </p:cNvPr>
          <p:cNvSpPr/>
          <p:nvPr/>
        </p:nvSpPr>
        <p:spPr>
          <a:xfrm>
            <a:off x="5879976" y="3186842"/>
            <a:ext cx="540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小人國</a:t>
            </a:r>
            <a:endParaRPr lang="en-US" altLang="zh-TW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:112/11/16</a:t>
            </a:r>
            <a:endParaRPr lang="zh-TW" alt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-3411760"/>
            <a:ext cx="3724275" cy="176808"/>
          </a:xfrm>
        </p:spPr>
        <p:txBody>
          <a:bodyPr>
            <a:normAutofit fontScale="90000"/>
          </a:bodyPr>
          <a:lstStyle/>
          <a:p>
            <a:endParaRPr lang="zh-TW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219199" y="8080920"/>
            <a:ext cx="3724275" cy="1828800"/>
          </a:xfrm>
        </p:spPr>
        <p:txBody>
          <a:bodyPr/>
          <a:lstStyle/>
          <a:p>
            <a:r>
              <a:rPr lang="zh-TW" altLang="en-US" dirty="0"/>
              <a:t>  自</a:t>
            </a:r>
            <a:endParaRPr lang="zh-TW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6B2CF05-B1A4-413F-9829-1E0AE0E72785}"/>
              </a:ext>
            </a:extLst>
          </p:cNvPr>
          <p:cNvSpPr/>
          <p:nvPr/>
        </p:nvSpPr>
        <p:spPr>
          <a:xfrm>
            <a:off x="839417" y="1844824"/>
            <a:ext cx="4536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到小人國的第一站</a:t>
            </a:r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C9762BA5-DEBC-4FAC-9118-DECF12B63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 flipV="1">
            <a:off x="1614411" y="8484665"/>
            <a:ext cx="3886200" cy="416943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4800" dirty="0"/>
              <a:t>剛到第二園區</a:t>
            </a:r>
            <a:endParaRPr lang="zh-TW" sz="4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6679692" y="8604796"/>
            <a:ext cx="3886200" cy="1304924"/>
          </a:xfrm>
        </p:spPr>
        <p:txBody>
          <a:bodyPr/>
          <a:lstStyle/>
          <a:p>
            <a:r>
              <a:rPr lang="zh-TW" dirty="0"/>
              <a:t>標題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B6B1262E-55A4-4F89-9EB5-0B89371A01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F18D9054-90C7-4362-AD16-5CC19ED2731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/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5C707B1-B00B-4AB7-8365-EFB6A7437BD4}"/>
              </a:ext>
            </a:extLst>
          </p:cNvPr>
          <p:cNvSpPr/>
          <p:nvPr/>
        </p:nvSpPr>
        <p:spPr>
          <a:xfrm>
            <a:off x="3926176" y="4377878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剛到第二園區</a:t>
            </a:r>
          </a:p>
        </p:txBody>
      </p:sp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295400" y="8614320"/>
            <a:ext cx="2743200" cy="1295400"/>
          </a:xfrm>
        </p:spPr>
        <p:txBody>
          <a:bodyPr/>
          <a:lstStyle/>
          <a:p>
            <a:r>
              <a:rPr lang="zh-TW" dirty="0"/>
              <a:t>標題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>
          <a:xfrm>
            <a:off x="4504928" y="7966248"/>
            <a:ext cx="2743200" cy="1295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altLang="zh-TW" sz="4000" dirty="0"/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43EDDAD9-A27E-4BE4-BFEF-315B05CCC14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AF9793A6-A2AF-496C-BCA0-E8855B6633F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EE1B679-1009-4552-B040-4DD2D5BFB655}"/>
              </a:ext>
            </a:extLst>
          </p:cNvPr>
          <p:cNvSpPr/>
          <p:nvPr/>
        </p:nvSpPr>
        <p:spPr>
          <a:xfrm>
            <a:off x="4499890" y="4149080"/>
            <a:ext cx="2996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準備回程囉</a:t>
            </a:r>
            <a:r>
              <a:rPr lang="en-US" altLang="zh-TW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  <a:endParaRPr lang="zh-TW" altLang="en-US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3B8CD-13D3-45D8-A55A-006F189B2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7719542"/>
            <a:ext cx="4953000" cy="2694234"/>
          </a:xfrm>
        </p:spPr>
        <p:txBody>
          <a:bodyPr/>
          <a:lstStyle/>
          <a:p>
            <a:r>
              <a:rPr lang="zh-TW" altLang="en-US" dirty="0"/>
              <a:t>全班合照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F31951-52EE-4B70-B49E-470B1569C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8799557"/>
            <a:ext cx="4953000" cy="75012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534CDD94-1350-43C7-9A38-EC7F206855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1AF6FB7-9B78-4CDD-91DF-6C8AF06B1C2B}"/>
              </a:ext>
            </a:extLst>
          </p:cNvPr>
          <p:cNvSpPr/>
          <p:nvPr/>
        </p:nvSpPr>
        <p:spPr>
          <a:xfrm>
            <a:off x="6672064" y="2492896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全班合照</a:t>
            </a:r>
          </a:p>
        </p:txBody>
      </p:sp>
    </p:spTree>
    <p:extLst>
      <p:ext uri="{BB962C8B-B14F-4D97-AF65-F5344CB8AC3E}">
        <p14:creationId xmlns:p14="http://schemas.microsoft.com/office/powerpoint/2010/main" val="310561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>
            <a:off x="6400102" y="7749083"/>
            <a:ext cx="4561536" cy="1152525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400800" y="1628800"/>
            <a:ext cx="4572000" cy="990600"/>
          </a:xfrm>
        </p:spPr>
        <p:txBody>
          <a:bodyPr/>
          <a:lstStyle/>
          <a:p>
            <a:r>
              <a:rPr lang="zh-TW" altLang="en-US" dirty="0"/>
              <a:t>最後大合照</a:t>
            </a:r>
            <a:br>
              <a:rPr lang="en-US" altLang="zh-TW" dirty="0"/>
            </a:br>
            <a:r>
              <a:rPr lang="zh-TW" altLang="en-US" dirty="0"/>
              <a:t>圓滿結束</a:t>
            </a:r>
            <a:endParaRPr lang="zh-TW" dirty="0"/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00C6B15-3B08-4B54-A3E6-9F68DD37E4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  <p:sndAc>
          <p:stSnd>
            <p:snd r:embed="rId3" name="explode.wav"/>
          </p:stSnd>
        </p:sndAc>
      </p:transition>
    </mc:Choice>
    <mc:Fallback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327</Words>
  <Application>Microsoft Office PowerPoint</Application>
  <PresentationFormat>寬螢幕</PresentationFormat>
  <Paragraphs>23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 UI</vt:lpstr>
      <vt:lpstr>新細明體</vt:lpstr>
      <vt:lpstr>標楷體</vt:lpstr>
      <vt:lpstr>Arial</vt:lpstr>
      <vt:lpstr>Cambria</vt:lpstr>
      <vt:lpstr>HEARTSOFT 16X9</vt:lpstr>
      <vt:lpstr>小人                                                                                 校外教學406</vt:lpstr>
      <vt:lpstr>PowerPoint 簡報</vt:lpstr>
      <vt:lpstr>PowerPoint 簡報</vt:lpstr>
      <vt:lpstr>PowerPoint 簡報</vt:lpstr>
      <vt:lpstr>全班合照</vt:lpstr>
      <vt:lpstr>最後大合照 圓滿結束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2023-11-21T05:31:26Z</dcterms:created>
  <dcterms:modified xsi:type="dcterms:W3CDTF">2023-12-26T05:25:49Z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