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67" r:id="rId5"/>
    <p:sldId id="261" r:id="rId6"/>
    <p:sldId id="268" r:id="rId7"/>
    <p:sldId id="269" r:id="rId8"/>
    <p:sldId id="270" r:id="rId9"/>
    <p:sldId id="271" r:id="rId10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6391" autoAdjust="0"/>
  </p:normalViewPr>
  <p:slideViewPr>
    <p:cSldViewPr snapToGrid="0">
      <p:cViewPr varScale="1">
        <p:scale>
          <a:sx n="89" d="100"/>
          <a:sy n="89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FC38B1-703A-49A4-A634-27F24E097769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2024/5/2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F79B2A-BF25-4862-8EEB-C1ACE5554C14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7355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51C4EA1-6F39-40D0-9D3E-4B74E1ED7AB9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2B46F2B-1084-40BA-9F0A-B1F6847335C5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120763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825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155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手繪多邊形​​ 6" title="扇形圈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按一下以編輯母片子標題樣式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E1312BBF-208E-4AF2-864D-37FBCDDA49F6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13" name="矩形 12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BF573B-49DC-4250-A97A-099684A7936E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D92F15-EBA2-4445-918B-6553C844342C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8D54B0-E096-4AEF-83D4-F1B67FAD9C9E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44E7213A-93C2-484C-AEAF-4C538AC70789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grpSp>
        <p:nvGrpSpPr>
          <p:cNvPr id="7" name="群組 6" title="左扇形圖形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手繪多邊形​​ 6" title="左扇形圖形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手繪多邊形 11" title="左扇形內嵌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C073E3-78C0-47A3-B897-003B234EA277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267AE1-7B27-498C-9EE5-AF63EC12D10C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66477D-D6CD-4A91-959B-D5AF2B10CD61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5D1409-55D5-4FB8-B91D-B63B4F114B03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手繪多邊形 11" title="右扇形背景圖形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2C81CC96-D6B8-4A1C-91A9-DC5F951927C3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sp>
        <p:nvSpPr>
          <p:cNvPr id="8" name="矩形 7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1" name="手繪多邊形 11" title="右扇形背景圖形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矩形 11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0FAEBCC9-8A52-4F88-919A-D3DC7934DFFB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1CBB0FA-C213-4D4C-B8AD-AD5B6694E371}" type="datetime1">
              <a:rPr lang="zh-TW" altLang="en-US" noProof="0" smtClean="0"/>
              <a:t>2024/5/2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1766878-3199-4EAB-94E7-2D6D11070E1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11" name="手繪多邊形​​(F) 6" title="左扇形邊緣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矩形 11" title="右邊緣框線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b="1" kern="1200" cap="all" spc="200" baseline="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36A1A43-B750-4259-AA02-6877749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003" y="954923"/>
            <a:ext cx="5875694" cy="4504620"/>
          </a:xfrm>
        </p:spPr>
        <p:txBody>
          <a:bodyPr rtlCol="0">
            <a:normAutofit/>
          </a:bodyPr>
          <a:lstStyle/>
          <a:p>
            <a:r>
              <a:rPr lang="zh-TW" altLang="en-US" sz="9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那一次，</a:t>
            </a:r>
            <a:r>
              <a:rPr lang="en-US" altLang="zh-TW" sz="9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9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我成功了</a:t>
            </a:r>
            <a:r>
              <a:rPr lang="en-US" altLang="zh-TW" sz="9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!</a:t>
            </a:r>
          </a:p>
        </p:txBody>
      </p:sp>
      <p:sp>
        <p:nvSpPr>
          <p:cNvPr id="19" name="手繪多邊形：圖案 1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7" name="圖片 6" descr="某人跑步的水坑倒影">
            <a:extLst>
              <a:ext uri="{FF2B5EF4-FFF2-40B4-BE49-F238E27FC236}">
                <a16:creationId xmlns:a16="http://schemas.microsoft.com/office/drawing/2014/main" id="{F92AED05-CE03-4017-91A7-1CB221B81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0" r="29584" b="-1"/>
          <a:stretch/>
        </p:blipFill>
        <p:spPr>
          <a:xfrm>
            <a:off x="6909478" y="10"/>
            <a:ext cx="5282519" cy="685799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  <p:sp>
        <p:nvSpPr>
          <p:cNvPr id="3" name="副標題 2">
            <a:extLst>
              <a:ext uri="{FF2B5EF4-FFF2-40B4-BE49-F238E27FC236}">
                <a16:creationId xmlns:a16="http://schemas.microsoft.com/office/drawing/2014/main" id="{01F61DBF-2C3F-4F06-BAE0-5C6A7317D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07" y="683148"/>
            <a:ext cx="7279468" cy="841803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3600" dirty="0">
                <a:solidFill>
                  <a:srgbClr val="FF0000"/>
                </a:solidFill>
              </a:rPr>
              <a:t>作文題目</a:t>
            </a:r>
            <a:r>
              <a:rPr lang="en-US" altLang="zh-TW" sz="3600" dirty="0">
                <a:solidFill>
                  <a:srgbClr val="FF0000"/>
                </a:solidFill>
              </a:rPr>
              <a:t>—</a:t>
            </a:r>
            <a:r>
              <a:rPr lang="zh-TW" altLang="en-US" sz="3600" dirty="0">
                <a:solidFill>
                  <a:srgbClr val="FF0000"/>
                </a:solidFill>
              </a:rPr>
              <a:t>記得先空四格再抄</a:t>
            </a:r>
          </a:p>
        </p:txBody>
      </p:sp>
    </p:spTree>
    <p:extLst>
      <p:ext uri="{BB962C8B-B14F-4D97-AF65-F5344CB8AC3E}">
        <p14:creationId xmlns:p14="http://schemas.microsoft.com/office/powerpoint/2010/main" val="271827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矩形 9">
            <a:extLst>
              <a:ext uri="{FF2B5EF4-FFF2-40B4-BE49-F238E27FC236}">
                <a16:creationId xmlns:a16="http://schemas.microsoft.com/office/drawing/2014/main" id="{022C3B48-99E5-4B5C-8E49-15C2A9552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手繪多邊形 10">
            <a:extLst>
              <a:ext uri="{FF2B5EF4-FFF2-40B4-BE49-F238E27FC236}">
                <a16:creationId xmlns:a16="http://schemas.microsoft.com/office/drawing/2014/main" id="{C67B4E51-3288-4A1F-A92C-87C9401ED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" name="想法泡泡: 雲朵 4">
            <a:extLst>
              <a:ext uri="{FF2B5EF4-FFF2-40B4-BE49-F238E27FC236}">
                <a16:creationId xmlns:a16="http://schemas.microsoft.com/office/drawing/2014/main" id="{C104F56F-EC27-4BC8-81FC-E9227A80404E}"/>
              </a:ext>
            </a:extLst>
          </p:cNvPr>
          <p:cNvSpPr/>
          <p:nvPr/>
        </p:nvSpPr>
        <p:spPr>
          <a:xfrm>
            <a:off x="507567" y="43030"/>
            <a:ext cx="8694607" cy="4464424"/>
          </a:xfrm>
          <a:prstGeom prst="cloudCallout">
            <a:avLst>
              <a:gd name="adj1" fmla="val 51860"/>
              <a:gd name="adj2" fmla="val 562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3">
            <a:extLst>
              <a:ext uri="{FF2B5EF4-FFF2-40B4-BE49-F238E27FC236}">
                <a16:creationId xmlns:a16="http://schemas.microsoft.com/office/drawing/2014/main" id="{D3E95A6B-F840-413C-9E78-C33C02FFA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84806D2-3CDF-4070-AF3B-DC017A5A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513" y="824764"/>
            <a:ext cx="6285515" cy="2788004"/>
          </a:xfrm>
        </p:spPr>
        <p:txBody>
          <a:bodyPr rtlCol="0" anchor="ctr">
            <a:normAutofit/>
          </a:bodyPr>
          <a:lstStyle/>
          <a:p>
            <a:pPr rtl="0"/>
            <a:r>
              <a:rPr lang="zh-TW" altLang="en-US" dirty="0"/>
              <a:t>請先思考一下，你的人生到目前為止，曾經歷過甚麼樣的挑戰</a:t>
            </a:r>
            <a:r>
              <a:rPr lang="en-US" altLang="zh-TW" dirty="0"/>
              <a:t>?</a:t>
            </a:r>
            <a:endParaRPr lang="en-US" altLang="zh-TW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AD9D2AD-2419-4C34-8E5E-AB944C257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3" b="89950" l="10000" r="90000">
                        <a14:foregroundMark x1="89375" y1="11307" x2="89375" y2="11307"/>
                        <a14:foregroundMark x1="80375" y1="6533" x2="80375" y2="6533"/>
                        <a14:foregroundMark x1="82125" y1="36055" x2="82125" y2="360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2335" y="4141694"/>
            <a:ext cx="2492098" cy="247963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BBEA9BF-E79E-49C0-B02F-22F7ED08C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7" b="94085" l="6628" r="94884">
                        <a14:foregroundMark x1="37093" y1="12847" x2="37093" y2="12847"/>
                        <a14:foregroundMark x1="31512" y1="11183" x2="31512" y2="20148"/>
                        <a14:foregroundMark x1="24419" y1="10628" x2="23721" y2="18484"/>
                        <a14:foregroundMark x1="14535" y1="27449" x2="30814" y2="26340"/>
                        <a14:foregroundMark x1="30814" y1="7301" x2="40581" y2="6747"/>
                        <a14:foregroundMark x1="94884" y1="78466" x2="89302" y2="86229"/>
                        <a14:foregroundMark x1="94186" y1="80684" x2="94186" y2="84011"/>
                        <a14:foregroundMark x1="6744" y1="75046" x2="6744" y2="73383"/>
                        <a14:foregroundMark x1="16628" y1="92421" x2="26512" y2="90203"/>
                        <a14:foregroundMark x1="19535" y1="94085" x2="51163" y2="94085"/>
                        <a14:foregroundMark x1="51163" y1="94085" x2="68837" y2="90203"/>
                        <a14:foregroundMark x1="44884" y1="61645" x2="43488" y2="74492"/>
                        <a14:foregroundMark x1="49767" y1="71165" x2="51163" y2="79575"/>
                        <a14:foregroundMark x1="39186" y1="79020" x2="42791" y2="83457"/>
                        <a14:foregroundMark x1="25814" y1="10628" x2="25116" y2="17375"/>
                        <a14:foregroundMark x1="43488" y1="43715" x2="56163" y2="48152"/>
                        <a14:foregroundMark x1="25814" y1="45933" x2="25814" y2="52126"/>
                        <a14:foregroundMark x1="17326" y1="49261" x2="15930" y2="53235"/>
                        <a14:foregroundMark x1="16628" y1="48152" x2="20930" y2="55453"/>
                        <a14:foregroundMark x1="17326" y1="47043" x2="22326" y2="44824"/>
                        <a14:foregroundMark x1="69535" y1="46488" x2="72326" y2="58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618" y="4894730"/>
            <a:ext cx="1526254" cy="19202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D1A5DE9-2F47-4055-8A0B-F5DAE4AC40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349" r="95465">
                        <a14:foregroundMark x1="86047" y1="33721" x2="95581" y2="33721"/>
                        <a14:foregroundMark x1="5349" y1="51163" x2="9535" y2="51163"/>
                        <a14:foregroundMark x1="32791" y1="46977" x2="30698" y2="54302"/>
                        <a14:foregroundMark x1="13256" y1="80698" x2="16395" y2="83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273" y="4819426"/>
            <a:ext cx="2038574" cy="203857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04B679F-91D9-4634-83FD-C0BB59A9E5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0" b="97619" l="10000" r="90000">
                        <a14:foregroundMark x1="41125" y1="94139" x2="42250" y2="94689"/>
                        <a14:foregroundMark x1="42625" y1="97985" x2="42625" y2="97985"/>
                        <a14:foregroundMark x1="66750" y1="89744" x2="66750" y2="89744"/>
                        <a14:foregroundMark x1="45250" y1="6227" x2="45250" y2="6227"/>
                        <a14:foregroundMark x1="46000" y1="2930" x2="46000" y2="2930"/>
                        <a14:foregroundMark x1="65250" y1="13370" x2="65250" y2="13370"/>
                        <a14:foregroundMark x1="65625" y1="13370" x2="65625" y2="13370"/>
                        <a14:foregroundMark x1="46000" y1="54945" x2="46000" y2="54945"/>
                        <a14:foregroundMark x1="40750" y1="46703" x2="40750" y2="46703"/>
                        <a14:foregroundMark x1="42625" y1="57692" x2="42625" y2="57692"/>
                        <a14:foregroundMark x1="54375" y1="44322" x2="54375" y2="44322"/>
                        <a14:foregroundMark x1="31250" y1="33333" x2="31250" y2="33333"/>
                        <a14:foregroundMark x1="32000" y1="27289" x2="41125" y2="15568"/>
                        <a14:backgroundMark x1="61125" y1="56044" x2="61125" y2="56044"/>
                        <a14:backgroundMark x1="32375" y1="60989" x2="32375" y2="60989"/>
                        <a14:backgroundMark x1="65625" y1="58791" x2="65625" y2="58791"/>
                        <a14:backgroundMark x1="67125" y1="51648" x2="74375" y2="61538"/>
                        <a14:backgroundMark x1="61875" y1="54396" x2="74500" y2="72161"/>
                        <a14:backgroundMark x1="74500" y1="72161" x2="76625" y2="73260"/>
                        <a14:backgroundMark x1="50500" y1="85348" x2="50500" y2="89744"/>
                        <a14:backgroundMark x1="31625" y1="57143" x2="33125" y2="71978"/>
                        <a14:backgroundMark x1="41125" y1="62088" x2="33875" y2="86447"/>
                        <a14:backgroundMark x1="59625" y1="58242" x2="65250" y2="73810"/>
                        <a14:backgroundMark x1="26000" y1="57692" x2="35875" y2="58791"/>
                        <a14:backgroundMark x1="24500" y1="61538" x2="24875" y2="50000"/>
                        <a14:backgroundMark x1="67500" y1="28388" x2="77750" y2="38828"/>
                        <a14:backgroundMark x1="63750" y1="25641" x2="69750" y2="16667"/>
                        <a14:backgroundMark x1="63750" y1="19597" x2="67875" y2="17949"/>
                        <a14:backgroundMark x1="55875" y1="20696" x2="58875" y2="14469"/>
                        <a14:backgroundMark x1="26375" y1="31685" x2="22250" y2="62088"/>
                        <a14:backgroundMark x1="29736" y1="33333" x2="26750" y2="54945"/>
                        <a14:backgroundMark x1="30875" y1="25092" x2="29736" y2="33333"/>
                        <a14:backgroundMark x1="26750" y1="46154" x2="37750" y2="57692"/>
                        <a14:backgroundMark x1="29750" y1="43223" x2="38500" y2="57143"/>
                        <a14:backgroundMark x1="57000" y1="53297" x2="80375" y2="42674"/>
                        <a14:backgroundMark x1="57000" y1="58791" x2="73250" y2="83700"/>
                        <a14:backgroundMark x1="47500" y1="83150" x2="46375" y2="95238"/>
                        <a14:backgroundMark x1="47875" y1="83150" x2="60375" y2="89744"/>
                        <a14:backgroundMark x1="52000" y1="18498" x2="51250" y2="19048"/>
                        <a14:backgroundMark x1="64125" y1="48901" x2="77250" y2="33150"/>
                        <a14:backgroundMark x1="77250" y1="33150" x2="76250" y2="35531"/>
                        <a14:backgroundMark x1="61875" y1="71429" x2="68250" y2="82601"/>
                        <a14:backgroundMark x1="36691" y1="19502" x2="36625" y2="18498"/>
                        <a14:backgroundMark x1="37750" y1="35531" x2="36906" y2="22749"/>
                        <a14:backgroundMark x1="37917" y1="17928" x2="37750" y2="17399"/>
                        <a14:backgroundMark x1="40000" y1="24542" x2="38707" y2="20436"/>
                        <a14:backgroundMark x1="41125" y1="24542" x2="40375" y2="20147"/>
                        <a14:backgroundMark x1="54375" y1="21245" x2="61500" y2="16667"/>
                        <a14:backgroundMark x1="58125" y1="50549" x2="64500" y2="43223"/>
                        <a14:backgroundMark x1="57000" y1="36630" x2="57375" y2="32784"/>
                        <a14:backgroundMark x1="41500" y1="20696" x2="40750" y2="20147"/>
                        <a14:backgroundMark x1="41500" y1="19048" x2="44500" y2="1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368" y="4895815"/>
            <a:ext cx="2849759" cy="194496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2DC5AD3-E5C1-405F-B688-2E2234D602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2762" y="4878591"/>
            <a:ext cx="1835686" cy="18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87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57602A-6E74-4520-9876-8DBEAD08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859" y="60565"/>
            <a:ext cx="10178322" cy="1492132"/>
          </a:xfrm>
        </p:spPr>
        <p:txBody>
          <a:bodyPr/>
          <a:lstStyle/>
          <a:p>
            <a:r>
              <a:rPr lang="zh-TW" altLang="en-US" dirty="0"/>
              <a:t>選定你想要的主題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en-US" dirty="0"/>
              <a:t>成功克服挑戰的經驗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47B561-7F5E-4B01-92E9-7D278EED1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859" y="1629086"/>
            <a:ext cx="10178322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b="1" dirty="0">
                <a:solidFill>
                  <a:srgbClr val="FF0000"/>
                </a:solidFill>
              </a:rPr>
              <a:t>第一段</a:t>
            </a:r>
            <a:r>
              <a:rPr lang="en-US" altLang="zh-TW" sz="4400" b="1" dirty="0">
                <a:solidFill>
                  <a:srgbClr val="FF0000"/>
                </a:solidFill>
              </a:rPr>
              <a:t>(</a:t>
            </a:r>
            <a:r>
              <a:rPr lang="zh-TW" altLang="en-US" sz="4400" b="1" dirty="0">
                <a:solidFill>
                  <a:srgbClr val="FF0000"/>
                </a:solidFill>
              </a:rPr>
              <a:t>記得先空兩格再開始寫</a:t>
            </a:r>
            <a:r>
              <a:rPr lang="en-US" altLang="zh-TW" sz="4400" b="1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zh-TW" altLang="en-US" sz="4400" b="1" dirty="0">
                <a:solidFill>
                  <a:srgbClr val="FF0000"/>
                </a:solidFill>
              </a:rPr>
              <a:t>可以寫出自己當時想學的原因</a:t>
            </a:r>
            <a:endParaRPr lang="en-US" altLang="zh-TW" sz="4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4400" b="1" dirty="0">
                <a:solidFill>
                  <a:srgbClr val="FF0000"/>
                </a:solidFill>
              </a:rPr>
              <a:t>說明時間、人物、為什麼想學</a:t>
            </a:r>
            <a:r>
              <a:rPr lang="en-US" altLang="zh-TW" sz="44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zh-TW" altLang="en-US" sz="6000" b="1" dirty="0">
                <a:solidFill>
                  <a:schemeClr val="tx1"/>
                </a:solidFill>
              </a:rPr>
              <a:t>□□</a:t>
            </a:r>
            <a:r>
              <a:rPr lang="zh-TW" altLang="en-US" sz="4400" b="1" dirty="0">
                <a:solidFill>
                  <a:schemeClr val="tx1"/>
                </a:solidFill>
              </a:rPr>
              <a:t>還記得</a:t>
            </a:r>
            <a:r>
              <a:rPr lang="en-US" altLang="zh-TW" sz="4400" b="1" dirty="0">
                <a:solidFill>
                  <a:schemeClr val="tx1"/>
                </a:solidFill>
              </a:rPr>
              <a:t>OO</a:t>
            </a:r>
            <a:r>
              <a:rPr lang="zh-TW" altLang="en-US" sz="4400" b="1" dirty="0">
                <a:solidFill>
                  <a:schemeClr val="tx1"/>
                </a:solidFill>
              </a:rPr>
              <a:t>的時候，我第一次看見</a:t>
            </a:r>
            <a:r>
              <a:rPr lang="en-US" altLang="zh-TW" sz="4400" b="1" dirty="0">
                <a:solidFill>
                  <a:schemeClr val="tx1"/>
                </a:solidFill>
              </a:rPr>
              <a:t>….</a:t>
            </a:r>
          </a:p>
          <a:p>
            <a:pPr marL="0" indent="0">
              <a:buNone/>
            </a:pPr>
            <a:endParaRPr lang="zh-TW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EA0A121-A39E-427D-8004-62261E656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47" b="94085" l="6628" r="94884">
                        <a14:foregroundMark x1="37093" y1="12847" x2="37093" y2="12847"/>
                        <a14:foregroundMark x1="31512" y1="11183" x2="31512" y2="20148"/>
                        <a14:foregroundMark x1="24419" y1="10628" x2="23721" y2="18484"/>
                        <a14:foregroundMark x1="14535" y1="27449" x2="30814" y2="26340"/>
                        <a14:foregroundMark x1="30814" y1="7301" x2="40581" y2="6747"/>
                        <a14:foregroundMark x1="94884" y1="78466" x2="89302" y2="86229"/>
                        <a14:foregroundMark x1="94186" y1="80684" x2="94186" y2="84011"/>
                        <a14:foregroundMark x1="6744" y1="75046" x2="6744" y2="73383"/>
                        <a14:foregroundMark x1="16628" y1="92421" x2="26512" y2="90203"/>
                        <a14:foregroundMark x1="19535" y1="94085" x2="51163" y2="94085"/>
                        <a14:foregroundMark x1="51163" y1="94085" x2="68837" y2="90203"/>
                        <a14:foregroundMark x1="44884" y1="61645" x2="43488" y2="74492"/>
                        <a14:foregroundMark x1="49767" y1="71165" x2="51163" y2="79575"/>
                        <a14:foregroundMark x1="39186" y1="79020" x2="42791" y2="83457"/>
                        <a14:foregroundMark x1="25814" y1="10628" x2="25116" y2="17375"/>
                        <a14:foregroundMark x1="43488" y1="43715" x2="56163" y2="48152"/>
                        <a14:foregroundMark x1="25814" y1="45933" x2="25814" y2="52126"/>
                        <a14:foregroundMark x1="17326" y1="49261" x2="15930" y2="53235"/>
                        <a14:foregroundMark x1="16628" y1="48152" x2="20930" y2="55453"/>
                        <a14:foregroundMark x1="17326" y1="47043" x2="22326" y2="44824"/>
                        <a14:foregroundMark x1="69535" y1="46488" x2="72326" y2="58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8990" y="4977888"/>
            <a:ext cx="1526254" cy="192024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9831756-C27F-4924-8A67-A3BE65805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349" r="95465">
                        <a14:foregroundMark x1="86047" y1="33721" x2="95581" y2="33721"/>
                        <a14:foregroundMark x1="5349" y1="51163" x2="9535" y2="51163"/>
                        <a14:foregroundMark x1="32791" y1="46977" x2="30698" y2="54302"/>
                        <a14:foregroundMark x1="13256" y1="80698" x2="16395" y2="83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5645" y="4902584"/>
            <a:ext cx="2038574" cy="20385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29996D4-106A-4E88-A86A-B5FFAFB89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0" b="97619" l="10000" r="90000">
                        <a14:foregroundMark x1="41125" y1="94139" x2="42250" y2="94689"/>
                        <a14:foregroundMark x1="42625" y1="97985" x2="42625" y2="97985"/>
                        <a14:foregroundMark x1="66750" y1="89744" x2="66750" y2="89744"/>
                        <a14:foregroundMark x1="45250" y1="6227" x2="45250" y2="6227"/>
                        <a14:foregroundMark x1="46000" y1="2930" x2="46000" y2="2930"/>
                        <a14:foregroundMark x1="65250" y1="13370" x2="65250" y2="13370"/>
                        <a14:foregroundMark x1="65625" y1="13370" x2="65625" y2="13370"/>
                        <a14:foregroundMark x1="46000" y1="54945" x2="46000" y2="54945"/>
                        <a14:foregroundMark x1="40750" y1="46703" x2="40750" y2="46703"/>
                        <a14:foregroundMark x1="42625" y1="57692" x2="42625" y2="57692"/>
                        <a14:foregroundMark x1="54375" y1="44322" x2="54375" y2="44322"/>
                        <a14:foregroundMark x1="31250" y1="33333" x2="31250" y2="33333"/>
                        <a14:foregroundMark x1="32000" y1="27289" x2="41125" y2="15568"/>
                        <a14:backgroundMark x1="61125" y1="56044" x2="61125" y2="56044"/>
                        <a14:backgroundMark x1="32375" y1="60989" x2="32375" y2="60989"/>
                        <a14:backgroundMark x1="65625" y1="58791" x2="65625" y2="58791"/>
                        <a14:backgroundMark x1="67125" y1="51648" x2="74375" y2="61538"/>
                        <a14:backgroundMark x1="61875" y1="54396" x2="74500" y2="72161"/>
                        <a14:backgroundMark x1="74500" y1="72161" x2="76625" y2="73260"/>
                        <a14:backgroundMark x1="50500" y1="85348" x2="50500" y2="89744"/>
                        <a14:backgroundMark x1="31625" y1="57143" x2="33125" y2="71978"/>
                        <a14:backgroundMark x1="41125" y1="62088" x2="33875" y2="86447"/>
                        <a14:backgroundMark x1="59625" y1="58242" x2="65250" y2="73810"/>
                        <a14:backgroundMark x1="26000" y1="57692" x2="35875" y2="58791"/>
                        <a14:backgroundMark x1="24500" y1="61538" x2="24875" y2="50000"/>
                        <a14:backgroundMark x1="67500" y1="28388" x2="77750" y2="38828"/>
                        <a14:backgroundMark x1="63750" y1="25641" x2="69750" y2="16667"/>
                        <a14:backgroundMark x1="63750" y1="19597" x2="67875" y2="17949"/>
                        <a14:backgroundMark x1="55875" y1="20696" x2="58875" y2="14469"/>
                        <a14:backgroundMark x1="26375" y1="31685" x2="22250" y2="62088"/>
                        <a14:backgroundMark x1="29736" y1="33333" x2="26750" y2="54945"/>
                        <a14:backgroundMark x1="30875" y1="25092" x2="29736" y2="33333"/>
                        <a14:backgroundMark x1="26750" y1="46154" x2="37750" y2="57692"/>
                        <a14:backgroundMark x1="29750" y1="43223" x2="38500" y2="57143"/>
                        <a14:backgroundMark x1="57000" y1="53297" x2="80375" y2="42674"/>
                        <a14:backgroundMark x1="57000" y1="58791" x2="73250" y2="83700"/>
                        <a14:backgroundMark x1="47500" y1="83150" x2="46375" y2="95238"/>
                        <a14:backgroundMark x1="47875" y1="83150" x2="60375" y2="89744"/>
                        <a14:backgroundMark x1="52000" y1="18498" x2="51250" y2="19048"/>
                        <a14:backgroundMark x1="64125" y1="48901" x2="77250" y2="33150"/>
                        <a14:backgroundMark x1="77250" y1="33150" x2="76250" y2="35531"/>
                        <a14:backgroundMark x1="61875" y1="71429" x2="68250" y2="82601"/>
                        <a14:backgroundMark x1="36691" y1="19502" x2="36625" y2="18498"/>
                        <a14:backgroundMark x1="37750" y1="35531" x2="36906" y2="22749"/>
                        <a14:backgroundMark x1="37917" y1="17928" x2="37750" y2="17399"/>
                        <a14:backgroundMark x1="40000" y1="24542" x2="38707" y2="20436"/>
                        <a14:backgroundMark x1="41125" y1="24542" x2="40375" y2="20147"/>
                        <a14:backgroundMark x1="54375" y1="21245" x2="61500" y2="16667"/>
                        <a14:backgroundMark x1="58125" y1="50549" x2="64500" y2="43223"/>
                        <a14:backgroundMark x1="57000" y1="36630" x2="57375" y2="32784"/>
                        <a14:backgroundMark x1="41500" y1="20696" x2="40750" y2="20147"/>
                        <a14:backgroundMark x1="41500" y1="19048" x2="44500" y2="1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9740" y="4978973"/>
            <a:ext cx="2849759" cy="194496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541A0E0-681E-4380-A613-A46F0383D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9134" y="4961749"/>
            <a:ext cx="1835686" cy="18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66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083430-6D3A-4DE5-8A79-71F65796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第二段</a:t>
            </a:r>
            <a:r>
              <a:rPr lang="en-US" altLang="zh-TW" dirty="0"/>
              <a:t>---</a:t>
            </a:r>
            <a:r>
              <a:rPr lang="zh-TW" altLang="en-US" dirty="0"/>
              <a:t>開始練習時的情況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85A336-F115-4C8B-9694-65269AE38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600" b="1" dirty="0">
                <a:solidFill>
                  <a:schemeClr val="tx1"/>
                </a:solidFill>
              </a:rPr>
              <a:t>□□</a:t>
            </a:r>
            <a:r>
              <a:rPr lang="zh-TW" altLang="en-US" sz="4400" b="1" dirty="0">
                <a:solidFill>
                  <a:schemeClr val="tx1"/>
                </a:solidFill>
              </a:rPr>
              <a:t>第一次開始練習</a:t>
            </a:r>
            <a:r>
              <a:rPr lang="en-US" altLang="zh-TW" sz="4400" b="1" dirty="0">
                <a:solidFill>
                  <a:schemeClr val="tx1"/>
                </a:solidFill>
              </a:rPr>
              <a:t>…..</a:t>
            </a:r>
            <a:endParaRPr lang="zh-TW" altLang="en-US" sz="4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17EED02-3D72-40E5-9027-69864E07D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18" b="92822" l="10000" r="90000">
                        <a14:foregroundMark x1="58317" y1="85743" x2="58317" y2="88317"/>
                        <a14:foregroundMark x1="42376" y1="77277" x2="46287" y2="86040"/>
                        <a14:foregroundMark x1="55050" y1="78218" x2="57030" y2="83762"/>
                        <a14:foregroundMark x1="71040" y1="77277" x2="71683" y2="85396"/>
                        <a14:foregroundMark x1="67129" y1="76931" x2="66139" y2="87030"/>
                        <a14:foregroundMark x1="72327" y1="88960" x2="71337" y2="92871"/>
                        <a14:foregroundMark x1="62871" y1="40792" x2="61584" y2="41089"/>
                        <a14:foregroundMark x1="40743" y1="25149" x2="45941" y2="32624"/>
                        <a14:foregroundMark x1="42030" y1="26782" x2="50495" y2="36881"/>
                        <a14:foregroundMark x1="59307" y1="26436" x2="55396" y2="36881"/>
                        <a14:foregroundMark x1="52475" y1="28069" x2="50842" y2="37871"/>
                        <a14:foregroundMark x1="51485" y1="31337" x2="51832" y2="36535"/>
                        <a14:foregroundMark x1="49208" y1="33614" x2="53762" y2="36881"/>
                        <a14:foregroundMark x1="54406" y1="33960" x2="54406" y2="33960"/>
                        <a14:foregroundMark x1="54752" y1="31980" x2="54752" y2="31980"/>
                        <a14:foregroundMark x1="54752" y1="32970" x2="56040" y2="35248"/>
                        <a14:foregroundMark x1="58020" y1="30693" x2="58960" y2="29703"/>
                        <a14:foregroundMark x1="61881" y1="27426" x2="61881" y2="27426"/>
                        <a14:foregroundMark x1="58960" y1="27772" x2="58960" y2="32327"/>
                        <a14:foregroundMark x1="48218" y1="8861" x2="48861" y2="10495"/>
                        <a14:foregroundMark x1="50842" y1="8218" x2="50842" y2="11782"/>
                        <a14:backgroundMark x1="34901" y1="88317" x2="34901" y2="88317"/>
                        <a14:backgroundMark x1="32277" y1="76931" x2="34554" y2="87376"/>
                        <a14:backgroundMark x1="45753" y1="82778" x2="50198" y2="87030"/>
                        <a14:backgroundMark x1="69406" y1="84406" x2="69406" y2="84406"/>
                        <a14:backgroundMark x1="54109" y1="79208" x2="54109" y2="79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2888" y="2880155"/>
            <a:ext cx="3852339" cy="385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6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922FE6-E859-4CC3-9EE4-68F1197E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第三段</a:t>
            </a:r>
            <a:r>
              <a:rPr lang="en-US" altLang="zh-TW" dirty="0"/>
              <a:t>—</a:t>
            </a:r>
            <a:r>
              <a:rPr lang="zh-TW" altLang="en-US" dirty="0"/>
              <a:t>可以敘述後來如何成功學會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D02614-BB92-4A12-994A-1824D7327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6600" b="1" dirty="0">
                <a:solidFill>
                  <a:schemeClr val="tx1"/>
                </a:solidFill>
              </a:rPr>
              <a:t>□□</a:t>
            </a:r>
            <a:r>
              <a:rPr lang="zh-TW" altLang="en-US" sz="4400" b="1" dirty="0">
                <a:solidFill>
                  <a:schemeClr val="tx1"/>
                </a:solidFill>
              </a:rPr>
              <a:t>經過不斷的失敗、爬起來，終於在</a:t>
            </a:r>
            <a:r>
              <a:rPr lang="en-US" altLang="zh-TW" sz="4400" b="1" dirty="0">
                <a:solidFill>
                  <a:schemeClr val="tx1"/>
                </a:solidFill>
              </a:rPr>
              <a:t>…..</a:t>
            </a:r>
            <a:r>
              <a:rPr lang="zh-TW" altLang="en-US" sz="4400" b="1" dirty="0">
                <a:solidFill>
                  <a:schemeClr val="tx1"/>
                </a:solidFill>
              </a:rPr>
              <a:t>學會了</a:t>
            </a:r>
            <a:r>
              <a:rPr lang="en-US" altLang="zh-TW" sz="4400" b="1" dirty="0">
                <a:solidFill>
                  <a:schemeClr val="tx1"/>
                </a:solidFill>
              </a:rPr>
              <a:t>….</a:t>
            </a:r>
            <a:endParaRPr lang="zh-TW" altLang="en-US" sz="4400" dirty="0"/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37EB151-D43F-4B56-BD68-1EE60F62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411" y="4082796"/>
            <a:ext cx="3588855" cy="25864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008E48D-FE67-4E02-92A4-D65BAF712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268" y1="64355" x2="40610" y2="68359"/>
                        <a14:foregroundMark x1="43049" y1="80957" x2="41829" y2="81348"/>
                        <a14:foregroundMark x1="38049" y1="83008" x2="42683" y2="80957"/>
                        <a14:foregroundMark x1="36463" y1="83594" x2="38049" y2="83984"/>
                        <a14:foregroundMark x1="63415" y1="87598" x2="63415" y2="84277"/>
                        <a14:backgroundMark x1="82561" y1="75000" x2="80854" y2="85645"/>
                        <a14:backgroundMark x1="16098" y1="20703" x2="18171" y2="24707"/>
                        <a14:backgroundMark x1="21829" y1="22754" x2="20244" y2="28711"/>
                        <a14:backgroundMark x1="23902" y1="20703" x2="24756" y2="25684"/>
                        <a14:backgroundMark x1="70488" y1="9375" x2="73415" y2="204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1722" y="3429000"/>
            <a:ext cx="3043958" cy="380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41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F024FA-4638-491E-B823-D1C2BD2CA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第四段</a:t>
            </a:r>
            <a:r>
              <a:rPr lang="en-US" altLang="zh-TW" dirty="0"/>
              <a:t>---</a:t>
            </a:r>
            <a:r>
              <a:rPr lang="zh-TW" altLang="en-US" dirty="0"/>
              <a:t>結尾</a:t>
            </a:r>
            <a:r>
              <a:rPr lang="en-US" altLang="zh-TW" dirty="0"/>
              <a:t>(</a:t>
            </a:r>
            <a:r>
              <a:rPr lang="zh-TW" altLang="en-US" dirty="0"/>
              <a:t>敘述成功學會後的發現與感受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6C4E65F7-9EB4-4CC8-842B-E10B77380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950" y="2286000"/>
            <a:ext cx="10179050" cy="3594100"/>
          </a:xfrm>
        </p:spPr>
        <p:txBody>
          <a:bodyPr/>
          <a:lstStyle/>
          <a:p>
            <a:r>
              <a:rPr lang="zh-TW" altLang="en-US" sz="6600" b="1" dirty="0">
                <a:solidFill>
                  <a:schemeClr val="tx1"/>
                </a:solidFill>
              </a:rPr>
              <a:t>□□現在，我終於學會了</a:t>
            </a:r>
            <a:r>
              <a:rPr lang="en-US" altLang="zh-TW" sz="6600" b="1" dirty="0">
                <a:solidFill>
                  <a:schemeClr val="tx1"/>
                </a:solidFill>
              </a:rPr>
              <a:t>OO</a:t>
            </a:r>
            <a:r>
              <a:rPr lang="zh-TW" altLang="en-US" sz="6600" b="1" dirty="0">
                <a:solidFill>
                  <a:schemeClr val="tx1"/>
                </a:solidFill>
              </a:rPr>
              <a:t>，</a:t>
            </a:r>
            <a:r>
              <a:rPr lang="en-US" altLang="zh-TW" sz="6600" b="1" dirty="0">
                <a:solidFill>
                  <a:schemeClr val="tx1"/>
                </a:solidFill>
              </a:rPr>
              <a:t>……..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CAECD1-5281-4A5D-BE66-4350098DA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7" b="99667" l="3500" r="96500">
                        <a14:foregroundMark x1="13500" y1="90667" x2="13500" y2="90667"/>
                        <a14:foregroundMark x1="7333" y1="93667" x2="7333" y2="95000"/>
                        <a14:foregroundMark x1="78167" y1="99833" x2="78167" y2="99833"/>
                        <a14:foregroundMark x1="93500" y1="84500" x2="93500" y2="84500"/>
                        <a14:foregroundMark x1="95167" y1="75333" x2="95167" y2="75333"/>
                        <a14:foregroundMark x1="96500" y1="88000" x2="96500" y2="88000"/>
                        <a14:foregroundMark x1="30167" y1="9833" x2="30167" y2="9833"/>
                        <a14:foregroundMark x1="28333" y1="5500" x2="28333" y2="5500"/>
                        <a14:foregroundMark x1="38500" y1="3333" x2="38500" y2="3333"/>
                        <a14:foregroundMark x1="6167" y1="91500" x2="6167" y2="91500"/>
                        <a14:foregroundMark x1="3500" y1="97167" x2="3500" y2="97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6019" y="3574120"/>
            <a:ext cx="3093981" cy="309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32015"/>
      </p:ext>
    </p:extLst>
  </p:cSld>
  <p:clrMapOvr>
    <a:masterClrMapping/>
  </p:clrMapOvr>
</p:sld>
</file>

<file path=ppt/theme/theme1.xml><?xml version="1.0" encoding="utf-8"?>
<a:theme xmlns:a="http://schemas.openxmlformats.org/drawingml/2006/main" name="徽章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173_TF67530480.potx" id="{710D4D51-AF2A-4CD3-93B8-78940241DBB0}" vid="{600BB4C5-4EAC-43F6-9A48-82DD2F6C97C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0DBFED-7AB5-403D-9982-F81C20C3F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D5C12-9048-448D-A69C-F00736C0732E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32C9D10-CA80-4BC9-9D59-B4B9486E93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徽章設計</Template>
  <TotalTime>0</TotalTime>
  <Words>153</Words>
  <Application>Microsoft Office PowerPoint</Application>
  <PresentationFormat>寬螢幕</PresentationFormat>
  <Paragraphs>16</Paragraphs>
  <Slides>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1" baseType="lpstr">
      <vt:lpstr>Microsoft JhengHei UI</vt:lpstr>
      <vt:lpstr>微軟正黑體</vt:lpstr>
      <vt:lpstr>Arial</vt:lpstr>
      <vt:lpstr>Gill Sans MT</vt:lpstr>
      <vt:lpstr>徽章</vt:lpstr>
      <vt:lpstr>那一次， 我成功了!</vt:lpstr>
      <vt:lpstr>請先思考一下，你的人生到目前為止，曾經歷過甚麼樣的挑戰?</vt:lpstr>
      <vt:lpstr>選定你想要的主題 (成功克服挑戰的經驗)</vt:lpstr>
      <vt:lpstr>第二段---開始練習時的情況</vt:lpstr>
      <vt:lpstr>第三段—可以敘述後來如何成功學會…</vt:lpstr>
      <vt:lpstr>第四段---結尾(敘述成功學會後的發現與感受)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2024-05-02T02:01:51Z</dcterms:created>
  <dcterms:modified xsi:type="dcterms:W3CDTF">2024-05-02T02:32:25Z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