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0" r:id="rId3"/>
    <p:sldId id="257" r:id="rId4"/>
    <p:sldId id="259" r:id="rId5"/>
    <p:sldId id="258" r:id="rId6"/>
    <p:sldId id="261" r:id="rId7"/>
  </p:sldIdLst>
  <p:sldSz cx="12192000" cy="6858000"/>
  <p:notesSz cx="6858000" cy="9144000"/>
  <p:defaultTextStyle>
    <a:defPPr rtl="0">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0" d="100"/>
          <a:sy n="90" d="100"/>
        </p:scale>
        <p:origin x="-33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27A96-9B12-4DFE-B5E2-332CC5C82D0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43A7E1A-DCF2-425B-A32B-A0484CDC112B}">
      <dgm:prSet/>
      <dgm:spPr/>
      <dgm:t>
        <a:bodyPr/>
        <a:lstStyle/>
        <a:p>
          <a:r>
            <a:rPr lang="zh-TW" dirty="0"/>
            <a:t>1.</a:t>
          </a:r>
          <a:r>
            <a:rPr lang="zh-TW" altLang="en-US" dirty="0"/>
            <a:t>先審題目</a:t>
          </a:r>
          <a:endParaRPr lang="en-US" dirty="0"/>
        </a:p>
      </dgm:t>
    </dgm:pt>
    <dgm:pt modelId="{3EF16FF3-7115-4DBD-9C58-5C80B10C3F17}" type="parTrans" cxnId="{6D9EA18A-4399-4E34-B1AA-30C6FE6AE7B2}">
      <dgm:prSet/>
      <dgm:spPr/>
      <dgm:t>
        <a:bodyPr/>
        <a:lstStyle/>
        <a:p>
          <a:endParaRPr lang="en-US"/>
        </a:p>
      </dgm:t>
    </dgm:pt>
    <dgm:pt modelId="{50EC10CF-E522-4D81-8A0C-40B4F382C64D}" type="sibTrans" cxnId="{6D9EA18A-4399-4E34-B1AA-30C6FE6AE7B2}">
      <dgm:prSet/>
      <dgm:spPr/>
      <dgm:t>
        <a:bodyPr/>
        <a:lstStyle/>
        <a:p>
          <a:endParaRPr lang="en-US"/>
        </a:p>
      </dgm:t>
    </dgm:pt>
    <dgm:pt modelId="{5FF4838D-CECA-498B-8B2C-3B120330CFFE}">
      <dgm:prSet/>
      <dgm:spPr/>
      <dgm:t>
        <a:bodyPr/>
        <a:lstStyle/>
        <a:p>
          <a:r>
            <a:rPr lang="zh-TW" dirty="0"/>
            <a:t>2.</a:t>
          </a:r>
          <a:r>
            <a:rPr lang="zh-TW" altLang="en-US" dirty="0"/>
            <a:t>打草稿</a:t>
          </a:r>
          <a:endParaRPr lang="en-US" dirty="0"/>
        </a:p>
      </dgm:t>
    </dgm:pt>
    <dgm:pt modelId="{0DAC18D3-2E03-48C2-B18A-4472B0E09CD5}" type="parTrans" cxnId="{213597A8-1B56-4B89-8AF4-DD9BDD7185EC}">
      <dgm:prSet/>
      <dgm:spPr/>
      <dgm:t>
        <a:bodyPr/>
        <a:lstStyle/>
        <a:p>
          <a:endParaRPr lang="en-US"/>
        </a:p>
      </dgm:t>
    </dgm:pt>
    <dgm:pt modelId="{5E58901D-5B46-40F2-9B62-6332D9A6D744}" type="sibTrans" cxnId="{213597A8-1B56-4B89-8AF4-DD9BDD7185EC}">
      <dgm:prSet/>
      <dgm:spPr/>
      <dgm:t>
        <a:bodyPr/>
        <a:lstStyle/>
        <a:p>
          <a:endParaRPr lang="en-US"/>
        </a:p>
      </dgm:t>
    </dgm:pt>
    <dgm:pt modelId="{F4036616-6121-422C-B72F-67D6BD4285E8}">
      <dgm:prSet/>
      <dgm:spPr/>
      <dgm:t>
        <a:bodyPr/>
        <a:lstStyle/>
        <a:p>
          <a:r>
            <a:rPr lang="zh-TW" dirty="0"/>
            <a:t>3.</a:t>
          </a:r>
          <a:r>
            <a:rPr lang="zh-TW" altLang="en-US" dirty="0"/>
            <a:t>留意格式</a:t>
          </a:r>
          <a:endParaRPr lang="en-US" dirty="0"/>
        </a:p>
      </dgm:t>
    </dgm:pt>
    <dgm:pt modelId="{313AF0D3-D26F-42C8-B5C4-8114A5BCAB29}" type="parTrans" cxnId="{C7B251FF-A295-4C8E-84D2-1F31921F6C73}">
      <dgm:prSet/>
      <dgm:spPr/>
      <dgm:t>
        <a:bodyPr/>
        <a:lstStyle/>
        <a:p>
          <a:endParaRPr lang="en-US"/>
        </a:p>
      </dgm:t>
    </dgm:pt>
    <dgm:pt modelId="{D47541C7-2951-4EB4-A5FD-85ADF0AB1F9D}" type="sibTrans" cxnId="{C7B251FF-A295-4C8E-84D2-1F31921F6C73}">
      <dgm:prSet/>
      <dgm:spPr/>
      <dgm:t>
        <a:bodyPr/>
        <a:lstStyle/>
        <a:p>
          <a:endParaRPr lang="en-US"/>
        </a:p>
      </dgm:t>
    </dgm:pt>
    <dgm:pt modelId="{935F1187-33C1-4BA9-A789-6C60B33640E2}">
      <dgm:prSet/>
      <dgm:spPr/>
      <dgm:t>
        <a:bodyPr/>
        <a:lstStyle/>
        <a:p>
          <a:r>
            <a:rPr lang="zh-TW" dirty="0"/>
            <a:t>4.</a:t>
          </a:r>
          <a:r>
            <a:rPr lang="zh-TW" altLang="en-US" dirty="0"/>
            <a:t>開始寫</a:t>
          </a:r>
          <a:endParaRPr lang="en-US" dirty="0"/>
        </a:p>
      </dgm:t>
    </dgm:pt>
    <dgm:pt modelId="{84E84CA9-0867-4342-B0E2-D8580FC56068}" type="parTrans" cxnId="{A5B2BD7E-3B1B-4E64-A602-C5B730F4E0E9}">
      <dgm:prSet/>
      <dgm:spPr/>
      <dgm:t>
        <a:bodyPr/>
        <a:lstStyle/>
        <a:p>
          <a:endParaRPr lang="en-US"/>
        </a:p>
      </dgm:t>
    </dgm:pt>
    <dgm:pt modelId="{6B412BC3-8E8A-4A2A-81EC-9161DEE22393}" type="sibTrans" cxnId="{A5B2BD7E-3B1B-4E64-A602-C5B730F4E0E9}">
      <dgm:prSet/>
      <dgm:spPr/>
      <dgm:t>
        <a:bodyPr/>
        <a:lstStyle/>
        <a:p>
          <a:endParaRPr lang="en-US"/>
        </a:p>
      </dgm:t>
    </dgm:pt>
    <dgm:pt modelId="{2CBDACCA-A1BC-4191-AAD1-F41C1FA50F90}" type="pres">
      <dgm:prSet presAssocID="{35427A96-9B12-4DFE-B5E2-332CC5C82D04}" presName="cycle" presStyleCnt="0">
        <dgm:presLayoutVars>
          <dgm:dir/>
          <dgm:resizeHandles val="exact"/>
        </dgm:presLayoutVars>
      </dgm:prSet>
      <dgm:spPr/>
      <dgm:t>
        <a:bodyPr/>
        <a:lstStyle/>
        <a:p>
          <a:endParaRPr lang="zh-TW" altLang="en-US"/>
        </a:p>
      </dgm:t>
    </dgm:pt>
    <dgm:pt modelId="{A7C3E1CB-8C2D-4CAD-B80F-B8785AEB56ED}" type="pres">
      <dgm:prSet presAssocID="{943A7E1A-DCF2-425B-A32B-A0484CDC112B}" presName="dummy" presStyleCnt="0"/>
      <dgm:spPr/>
    </dgm:pt>
    <dgm:pt modelId="{05E420F3-1074-4163-B57E-00039EA0DD8F}" type="pres">
      <dgm:prSet presAssocID="{943A7E1A-DCF2-425B-A32B-A0484CDC112B}" presName="node" presStyleLbl="revTx" presStyleIdx="0" presStyleCnt="4">
        <dgm:presLayoutVars>
          <dgm:bulletEnabled val="1"/>
        </dgm:presLayoutVars>
      </dgm:prSet>
      <dgm:spPr/>
      <dgm:t>
        <a:bodyPr/>
        <a:lstStyle/>
        <a:p>
          <a:endParaRPr lang="zh-TW" altLang="en-US"/>
        </a:p>
      </dgm:t>
    </dgm:pt>
    <dgm:pt modelId="{AAB960EC-679C-401A-BA3C-79E7EBD5639E}" type="pres">
      <dgm:prSet presAssocID="{50EC10CF-E522-4D81-8A0C-40B4F382C64D}" presName="sibTrans" presStyleLbl="node1" presStyleIdx="0" presStyleCnt="4"/>
      <dgm:spPr/>
      <dgm:t>
        <a:bodyPr/>
        <a:lstStyle/>
        <a:p>
          <a:endParaRPr lang="zh-TW" altLang="en-US"/>
        </a:p>
      </dgm:t>
    </dgm:pt>
    <dgm:pt modelId="{6BAB50DE-354F-4E02-BC66-D2B50D96A1AB}" type="pres">
      <dgm:prSet presAssocID="{5FF4838D-CECA-498B-8B2C-3B120330CFFE}" presName="dummy" presStyleCnt="0"/>
      <dgm:spPr/>
    </dgm:pt>
    <dgm:pt modelId="{AAFBD184-D219-451B-B79B-307A01E069CF}" type="pres">
      <dgm:prSet presAssocID="{5FF4838D-CECA-498B-8B2C-3B120330CFFE}" presName="node" presStyleLbl="revTx" presStyleIdx="1" presStyleCnt="4">
        <dgm:presLayoutVars>
          <dgm:bulletEnabled val="1"/>
        </dgm:presLayoutVars>
      </dgm:prSet>
      <dgm:spPr/>
      <dgm:t>
        <a:bodyPr/>
        <a:lstStyle/>
        <a:p>
          <a:endParaRPr lang="zh-TW" altLang="en-US"/>
        </a:p>
      </dgm:t>
    </dgm:pt>
    <dgm:pt modelId="{93ED552B-2DBD-49FF-9989-79F647D7794C}" type="pres">
      <dgm:prSet presAssocID="{5E58901D-5B46-40F2-9B62-6332D9A6D744}" presName="sibTrans" presStyleLbl="node1" presStyleIdx="1" presStyleCnt="4"/>
      <dgm:spPr/>
      <dgm:t>
        <a:bodyPr/>
        <a:lstStyle/>
        <a:p>
          <a:endParaRPr lang="zh-TW" altLang="en-US"/>
        </a:p>
      </dgm:t>
    </dgm:pt>
    <dgm:pt modelId="{EE3C507C-01F2-4DCD-AD8A-7CCB71ED3E78}" type="pres">
      <dgm:prSet presAssocID="{F4036616-6121-422C-B72F-67D6BD4285E8}" presName="dummy" presStyleCnt="0"/>
      <dgm:spPr/>
    </dgm:pt>
    <dgm:pt modelId="{B122ADEE-3ED9-482A-AB60-BB876E79A38B}" type="pres">
      <dgm:prSet presAssocID="{F4036616-6121-422C-B72F-67D6BD4285E8}" presName="node" presStyleLbl="revTx" presStyleIdx="2" presStyleCnt="4">
        <dgm:presLayoutVars>
          <dgm:bulletEnabled val="1"/>
        </dgm:presLayoutVars>
      </dgm:prSet>
      <dgm:spPr/>
      <dgm:t>
        <a:bodyPr/>
        <a:lstStyle/>
        <a:p>
          <a:endParaRPr lang="zh-TW" altLang="en-US"/>
        </a:p>
      </dgm:t>
    </dgm:pt>
    <dgm:pt modelId="{25AD3511-B262-4200-A5D3-B28A9120052A}" type="pres">
      <dgm:prSet presAssocID="{D47541C7-2951-4EB4-A5FD-85ADF0AB1F9D}" presName="sibTrans" presStyleLbl="node1" presStyleIdx="2" presStyleCnt="4"/>
      <dgm:spPr/>
      <dgm:t>
        <a:bodyPr/>
        <a:lstStyle/>
        <a:p>
          <a:endParaRPr lang="zh-TW" altLang="en-US"/>
        </a:p>
      </dgm:t>
    </dgm:pt>
    <dgm:pt modelId="{F5DB0CAA-68E3-47D7-98D6-F30B336C2734}" type="pres">
      <dgm:prSet presAssocID="{935F1187-33C1-4BA9-A789-6C60B33640E2}" presName="dummy" presStyleCnt="0"/>
      <dgm:spPr/>
    </dgm:pt>
    <dgm:pt modelId="{7182F111-375C-41D1-BBE6-6A78C526EC47}" type="pres">
      <dgm:prSet presAssocID="{935F1187-33C1-4BA9-A789-6C60B33640E2}" presName="node" presStyleLbl="revTx" presStyleIdx="3" presStyleCnt="4">
        <dgm:presLayoutVars>
          <dgm:bulletEnabled val="1"/>
        </dgm:presLayoutVars>
      </dgm:prSet>
      <dgm:spPr/>
      <dgm:t>
        <a:bodyPr/>
        <a:lstStyle/>
        <a:p>
          <a:endParaRPr lang="zh-TW" altLang="en-US"/>
        </a:p>
      </dgm:t>
    </dgm:pt>
    <dgm:pt modelId="{94D0F420-327A-41D9-A621-9102BB3C121F}" type="pres">
      <dgm:prSet presAssocID="{6B412BC3-8E8A-4A2A-81EC-9161DEE22393}" presName="sibTrans" presStyleLbl="node1" presStyleIdx="3" presStyleCnt="4"/>
      <dgm:spPr/>
      <dgm:t>
        <a:bodyPr/>
        <a:lstStyle/>
        <a:p>
          <a:endParaRPr lang="zh-TW" altLang="en-US"/>
        </a:p>
      </dgm:t>
    </dgm:pt>
  </dgm:ptLst>
  <dgm:cxnLst>
    <dgm:cxn modelId="{A5B2BD7E-3B1B-4E64-A602-C5B730F4E0E9}" srcId="{35427A96-9B12-4DFE-B5E2-332CC5C82D04}" destId="{935F1187-33C1-4BA9-A789-6C60B33640E2}" srcOrd="3" destOrd="0" parTransId="{84E84CA9-0867-4342-B0E2-D8580FC56068}" sibTransId="{6B412BC3-8E8A-4A2A-81EC-9161DEE22393}"/>
    <dgm:cxn modelId="{B4E9895F-BB16-4A89-97E3-7B362DA039A3}" type="presOf" srcId="{5E58901D-5B46-40F2-9B62-6332D9A6D744}" destId="{93ED552B-2DBD-49FF-9989-79F647D7794C}" srcOrd="0" destOrd="0" presId="urn:microsoft.com/office/officeart/2005/8/layout/cycle1"/>
    <dgm:cxn modelId="{D8110BB3-58F5-4336-B48F-2DF94E591B12}" type="presOf" srcId="{35427A96-9B12-4DFE-B5E2-332CC5C82D04}" destId="{2CBDACCA-A1BC-4191-AAD1-F41C1FA50F90}" srcOrd="0" destOrd="0" presId="urn:microsoft.com/office/officeart/2005/8/layout/cycle1"/>
    <dgm:cxn modelId="{3B9767FB-30E0-46F2-809F-D1F6DF57DC1F}" type="presOf" srcId="{D47541C7-2951-4EB4-A5FD-85ADF0AB1F9D}" destId="{25AD3511-B262-4200-A5D3-B28A9120052A}" srcOrd="0" destOrd="0" presId="urn:microsoft.com/office/officeart/2005/8/layout/cycle1"/>
    <dgm:cxn modelId="{6D9EA18A-4399-4E34-B1AA-30C6FE6AE7B2}" srcId="{35427A96-9B12-4DFE-B5E2-332CC5C82D04}" destId="{943A7E1A-DCF2-425B-A32B-A0484CDC112B}" srcOrd="0" destOrd="0" parTransId="{3EF16FF3-7115-4DBD-9C58-5C80B10C3F17}" sibTransId="{50EC10CF-E522-4D81-8A0C-40B4F382C64D}"/>
    <dgm:cxn modelId="{58A30AA7-2076-4E1A-98AD-DD9E3D63217A}" type="presOf" srcId="{F4036616-6121-422C-B72F-67D6BD4285E8}" destId="{B122ADEE-3ED9-482A-AB60-BB876E79A38B}" srcOrd="0" destOrd="0" presId="urn:microsoft.com/office/officeart/2005/8/layout/cycle1"/>
    <dgm:cxn modelId="{FA38BBB6-9B29-48E6-AE33-64198EFEAB2F}" type="presOf" srcId="{6B412BC3-8E8A-4A2A-81EC-9161DEE22393}" destId="{94D0F420-327A-41D9-A621-9102BB3C121F}" srcOrd="0" destOrd="0" presId="urn:microsoft.com/office/officeart/2005/8/layout/cycle1"/>
    <dgm:cxn modelId="{F716BD00-116B-4837-9110-9E630C1142F1}" type="presOf" srcId="{5FF4838D-CECA-498B-8B2C-3B120330CFFE}" destId="{AAFBD184-D219-451B-B79B-307A01E069CF}" srcOrd="0" destOrd="0" presId="urn:microsoft.com/office/officeart/2005/8/layout/cycle1"/>
    <dgm:cxn modelId="{74451BD4-EA95-4DE0-87A0-0EA5B36A394B}" type="presOf" srcId="{935F1187-33C1-4BA9-A789-6C60B33640E2}" destId="{7182F111-375C-41D1-BBE6-6A78C526EC47}" srcOrd="0" destOrd="0" presId="urn:microsoft.com/office/officeart/2005/8/layout/cycle1"/>
    <dgm:cxn modelId="{213597A8-1B56-4B89-8AF4-DD9BDD7185EC}" srcId="{35427A96-9B12-4DFE-B5E2-332CC5C82D04}" destId="{5FF4838D-CECA-498B-8B2C-3B120330CFFE}" srcOrd="1" destOrd="0" parTransId="{0DAC18D3-2E03-48C2-B18A-4472B0E09CD5}" sibTransId="{5E58901D-5B46-40F2-9B62-6332D9A6D744}"/>
    <dgm:cxn modelId="{C7B251FF-A295-4C8E-84D2-1F31921F6C73}" srcId="{35427A96-9B12-4DFE-B5E2-332CC5C82D04}" destId="{F4036616-6121-422C-B72F-67D6BD4285E8}" srcOrd="2" destOrd="0" parTransId="{313AF0D3-D26F-42C8-B5C4-8114A5BCAB29}" sibTransId="{D47541C7-2951-4EB4-A5FD-85ADF0AB1F9D}"/>
    <dgm:cxn modelId="{77D9A18A-89DE-4272-AB22-9891B44270F6}" type="presOf" srcId="{943A7E1A-DCF2-425B-A32B-A0484CDC112B}" destId="{05E420F3-1074-4163-B57E-00039EA0DD8F}" srcOrd="0" destOrd="0" presId="urn:microsoft.com/office/officeart/2005/8/layout/cycle1"/>
    <dgm:cxn modelId="{BFE8A7F4-2A70-457C-B4BF-7190479BC937}" type="presOf" srcId="{50EC10CF-E522-4D81-8A0C-40B4F382C64D}" destId="{AAB960EC-679C-401A-BA3C-79E7EBD5639E}" srcOrd="0" destOrd="0" presId="urn:microsoft.com/office/officeart/2005/8/layout/cycle1"/>
    <dgm:cxn modelId="{1A5CCBDF-22D7-4282-8D2F-D2C9192F728F}" type="presParOf" srcId="{2CBDACCA-A1BC-4191-AAD1-F41C1FA50F90}" destId="{A7C3E1CB-8C2D-4CAD-B80F-B8785AEB56ED}" srcOrd="0" destOrd="0" presId="urn:microsoft.com/office/officeart/2005/8/layout/cycle1"/>
    <dgm:cxn modelId="{EFD2AE93-B377-45ED-8F2E-05FBBDECA832}" type="presParOf" srcId="{2CBDACCA-A1BC-4191-AAD1-F41C1FA50F90}" destId="{05E420F3-1074-4163-B57E-00039EA0DD8F}" srcOrd="1" destOrd="0" presId="urn:microsoft.com/office/officeart/2005/8/layout/cycle1"/>
    <dgm:cxn modelId="{E67A88A6-E469-4E2E-8BB7-B46841301D6F}" type="presParOf" srcId="{2CBDACCA-A1BC-4191-AAD1-F41C1FA50F90}" destId="{AAB960EC-679C-401A-BA3C-79E7EBD5639E}" srcOrd="2" destOrd="0" presId="urn:microsoft.com/office/officeart/2005/8/layout/cycle1"/>
    <dgm:cxn modelId="{1E1EB8E9-EFF7-4765-9C3C-060F8F686AF4}" type="presParOf" srcId="{2CBDACCA-A1BC-4191-AAD1-F41C1FA50F90}" destId="{6BAB50DE-354F-4E02-BC66-D2B50D96A1AB}" srcOrd="3" destOrd="0" presId="urn:microsoft.com/office/officeart/2005/8/layout/cycle1"/>
    <dgm:cxn modelId="{0884A7D6-1ECF-40D3-BFF0-DCF0B132F058}" type="presParOf" srcId="{2CBDACCA-A1BC-4191-AAD1-F41C1FA50F90}" destId="{AAFBD184-D219-451B-B79B-307A01E069CF}" srcOrd="4" destOrd="0" presId="urn:microsoft.com/office/officeart/2005/8/layout/cycle1"/>
    <dgm:cxn modelId="{DAFDEEF9-6710-45AC-A161-4A7838F28369}" type="presParOf" srcId="{2CBDACCA-A1BC-4191-AAD1-F41C1FA50F90}" destId="{93ED552B-2DBD-49FF-9989-79F647D7794C}" srcOrd="5" destOrd="0" presId="urn:microsoft.com/office/officeart/2005/8/layout/cycle1"/>
    <dgm:cxn modelId="{8001E899-7777-453F-AC7E-45D4C91E245C}" type="presParOf" srcId="{2CBDACCA-A1BC-4191-AAD1-F41C1FA50F90}" destId="{EE3C507C-01F2-4DCD-AD8A-7CCB71ED3E78}" srcOrd="6" destOrd="0" presId="urn:microsoft.com/office/officeart/2005/8/layout/cycle1"/>
    <dgm:cxn modelId="{38919796-8854-45CF-BD4C-AB156BF625D0}" type="presParOf" srcId="{2CBDACCA-A1BC-4191-AAD1-F41C1FA50F90}" destId="{B122ADEE-3ED9-482A-AB60-BB876E79A38B}" srcOrd="7" destOrd="0" presId="urn:microsoft.com/office/officeart/2005/8/layout/cycle1"/>
    <dgm:cxn modelId="{10B188B7-40CE-4C82-B9CF-B9A3245BC545}" type="presParOf" srcId="{2CBDACCA-A1BC-4191-AAD1-F41C1FA50F90}" destId="{25AD3511-B262-4200-A5D3-B28A9120052A}" srcOrd="8" destOrd="0" presId="urn:microsoft.com/office/officeart/2005/8/layout/cycle1"/>
    <dgm:cxn modelId="{E844966A-AA2E-49CE-80A1-058FD4278F24}" type="presParOf" srcId="{2CBDACCA-A1BC-4191-AAD1-F41C1FA50F90}" destId="{F5DB0CAA-68E3-47D7-98D6-F30B336C2734}" srcOrd="9" destOrd="0" presId="urn:microsoft.com/office/officeart/2005/8/layout/cycle1"/>
    <dgm:cxn modelId="{EACD00CB-734F-407D-AB58-5C2DE4CE3A65}" type="presParOf" srcId="{2CBDACCA-A1BC-4191-AAD1-F41C1FA50F90}" destId="{7182F111-375C-41D1-BBE6-6A78C526EC47}" srcOrd="10" destOrd="0" presId="urn:microsoft.com/office/officeart/2005/8/layout/cycle1"/>
    <dgm:cxn modelId="{A06F2651-2534-4AC3-BE63-7AAE2B4FFD65}" type="presParOf" srcId="{2CBDACCA-A1BC-4191-AAD1-F41C1FA50F90}" destId="{94D0F420-327A-41D9-A621-9102BB3C121F}"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420F3-1074-4163-B57E-00039EA0DD8F}">
      <dsp:nvSpPr>
        <dsp:cNvPr id="0" name=""/>
        <dsp:cNvSpPr/>
      </dsp:nvSpPr>
      <dsp:spPr>
        <a:xfrm>
          <a:off x="4240299" y="133741"/>
          <a:ext cx="2130013" cy="2130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zh-TW" sz="5500" kern="1200" dirty="0"/>
            <a:t>1.</a:t>
          </a:r>
          <a:r>
            <a:rPr lang="zh-TW" altLang="en-US" sz="5500" kern="1200" dirty="0"/>
            <a:t>先審題目</a:t>
          </a:r>
          <a:endParaRPr lang="en-US" sz="5500" kern="1200" dirty="0"/>
        </a:p>
      </dsp:txBody>
      <dsp:txXfrm>
        <a:off x="4240299" y="133741"/>
        <a:ext cx="2130013" cy="2130013"/>
      </dsp:txXfrm>
    </dsp:sp>
    <dsp:sp modelId="{AAB960EC-679C-401A-BA3C-79E7EBD5639E}">
      <dsp:nvSpPr>
        <dsp:cNvPr id="0" name=""/>
        <dsp:cNvSpPr/>
      </dsp:nvSpPr>
      <dsp:spPr>
        <a:xfrm>
          <a:off x="485857" y="-901"/>
          <a:ext cx="6019098" cy="6019098"/>
        </a:xfrm>
        <a:prstGeom prst="circularArrow">
          <a:avLst>
            <a:gd name="adj1" fmla="val 6901"/>
            <a:gd name="adj2" fmla="val 465234"/>
            <a:gd name="adj3" fmla="val 549911"/>
            <a:gd name="adj4" fmla="val 20584855"/>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BD184-D219-451B-B79B-307A01E069CF}">
      <dsp:nvSpPr>
        <dsp:cNvPr id="0" name=""/>
        <dsp:cNvSpPr/>
      </dsp:nvSpPr>
      <dsp:spPr>
        <a:xfrm>
          <a:off x="4240299" y="3753540"/>
          <a:ext cx="2130013" cy="2130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zh-TW" sz="5500" kern="1200" dirty="0"/>
            <a:t>2.</a:t>
          </a:r>
          <a:r>
            <a:rPr lang="zh-TW" altLang="en-US" sz="5500" kern="1200" dirty="0"/>
            <a:t>打草稿</a:t>
          </a:r>
          <a:endParaRPr lang="en-US" sz="5500" kern="1200" dirty="0"/>
        </a:p>
      </dsp:txBody>
      <dsp:txXfrm>
        <a:off x="4240299" y="3753540"/>
        <a:ext cx="2130013" cy="2130013"/>
      </dsp:txXfrm>
    </dsp:sp>
    <dsp:sp modelId="{93ED552B-2DBD-49FF-9989-79F647D7794C}">
      <dsp:nvSpPr>
        <dsp:cNvPr id="0" name=""/>
        <dsp:cNvSpPr/>
      </dsp:nvSpPr>
      <dsp:spPr>
        <a:xfrm>
          <a:off x="485857" y="-901"/>
          <a:ext cx="6019098" cy="6019098"/>
        </a:xfrm>
        <a:prstGeom prst="circularArrow">
          <a:avLst>
            <a:gd name="adj1" fmla="val 6901"/>
            <a:gd name="adj2" fmla="val 465234"/>
            <a:gd name="adj3" fmla="val 5949911"/>
            <a:gd name="adj4" fmla="val 4384855"/>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2ADEE-3ED9-482A-AB60-BB876E79A38B}">
      <dsp:nvSpPr>
        <dsp:cNvPr id="0" name=""/>
        <dsp:cNvSpPr/>
      </dsp:nvSpPr>
      <dsp:spPr>
        <a:xfrm>
          <a:off x="620500" y="3753540"/>
          <a:ext cx="2130013" cy="2130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zh-TW" sz="5500" kern="1200" dirty="0"/>
            <a:t>3.</a:t>
          </a:r>
          <a:r>
            <a:rPr lang="zh-TW" altLang="en-US" sz="5500" kern="1200" dirty="0"/>
            <a:t>留意格式</a:t>
          </a:r>
          <a:endParaRPr lang="en-US" sz="5500" kern="1200" dirty="0"/>
        </a:p>
      </dsp:txBody>
      <dsp:txXfrm>
        <a:off x="620500" y="3753540"/>
        <a:ext cx="2130013" cy="2130013"/>
      </dsp:txXfrm>
    </dsp:sp>
    <dsp:sp modelId="{25AD3511-B262-4200-A5D3-B28A9120052A}">
      <dsp:nvSpPr>
        <dsp:cNvPr id="0" name=""/>
        <dsp:cNvSpPr/>
      </dsp:nvSpPr>
      <dsp:spPr>
        <a:xfrm>
          <a:off x="485857" y="-901"/>
          <a:ext cx="6019098" cy="6019098"/>
        </a:xfrm>
        <a:prstGeom prst="circularArrow">
          <a:avLst>
            <a:gd name="adj1" fmla="val 6901"/>
            <a:gd name="adj2" fmla="val 465234"/>
            <a:gd name="adj3" fmla="val 11349911"/>
            <a:gd name="adj4" fmla="val 9784855"/>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2F111-375C-41D1-BBE6-6A78C526EC47}">
      <dsp:nvSpPr>
        <dsp:cNvPr id="0" name=""/>
        <dsp:cNvSpPr/>
      </dsp:nvSpPr>
      <dsp:spPr>
        <a:xfrm>
          <a:off x="620500" y="133741"/>
          <a:ext cx="2130013" cy="2130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zh-TW" sz="5500" kern="1200" dirty="0"/>
            <a:t>4.</a:t>
          </a:r>
          <a:r>
            <a:rPr lang="zh-TW" altLang="en-US" sz="5500" kern="1200" dirty="0"/>
            <a:t>開始寫</a:t>
          </a:r>
          <a:endParaRPr lang="en-US" sz="5500" kern="1200" dirty="0"/>
        </a:p>
      </dsp:txBody>
      <dsp:txXfrm>
        <a:off x="620500" y="133741"/>
        <a:ext cx="2130013" cy="2130013"/>
      </dsp:txXfrm>
    </dsp:sp>
    <dsp:sp modelId="{94D0F420-327A-41D9-A621-9102BB3C121F}">
      <dsp:nvSpPr>
        <dsp:cNvPr id="0" name=""/>
        <dsp:cNvSpPr/>
      </dsp:nvSpPr>
      <dsp:spPr>
        <a:xfrm>
          <a:off x="485857" y="-901"/>
          <a:ext cx="6019098" cy="6019098"/>
        </a:xfrm>
        <a:prstGeom prst="circularArrow">
          <a:avLst>
            <a:gd name="adj1" fmla="val 6901"/>
            <a:gd name="adj2" fmla="val 465234"/>
            <a:gd name="adj3" fmla="val 16749911"/>
            <a:gd name="adj4" fmla="val 15184855"/>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矩形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矩形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群組 9"/>
          <p:cNvGrpSpPr/>
          <p:nvPr/>
        </p:nvGrpSpPr>
        <p:grpSpPr>
          <a:xfrm>
            <a:off x="9649215" y="4068923"/>
            <a:ext cx="1080904" cy="1080902"/>
            <a:chOff x="9685338" y="4460675"/>
            <a:chExt cx="1080904" cy="1080902"/>
          </a:xfrm>
        </p:grpSpPr>
        <p:sp>
          <p:nvSpPr>
            <p:cNvPr id="11" name="橢圓​​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橢圓​​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標題 1"/>
          <p:cNvSpPr>
            <a:spLocks noGrp="1"/>
          </p:cNvSpPr>
          <p:nvPr>
            <p:ph type="ctrTitle"/>
          </p:nvPr>
        </p:nvSpPr>
        <p:spPr>
          <a:xfrm>
            <a:off x="1051560" y="1432223"/>
            <a:ext cx="9966960" cy="3035808"/>
          </a:xfrm>
        </p:spPr>
        <p:txBody>
          <a:bodyPr rtlCol="0" anchor="ctr">
            <a:noAutofit/>
          </a:bodyPr>
          <a:lstStyle>
            <a:lvl1pPr algn="l">
              <a:lnSpc>
                <a:spcPct val="80000"/>
              </a:lnSpc>
              <a:defRPr sz="9600" cap="all" baseline="0">
                <a:blipFill dpi="0" rotWithShape="1">
                  <a:blip r:embed="rId4"/>
                  <a:srcRect/>
                  <a:tile tx="6350" ty="-127000" sx="65000" sy="64000" flip="none" algn="tl"/>
                </a:blipFill>
              </a:defRPr>
            </a:lvl1pPr>
          </a:lstStyle>
          <a:p>
            <a:pPr rtl="0"/>
            <a:r>
              <a:rPr lang="zh-TW"/>
              <a:t>按一下以編輯母片標題樣式</a:t>
            </a:r>
            <a:endParaRPr lang="en-US" dirty="0"/>
          </a:p>
        </p:txBody>
      </p:sp>
      <p:sp>
        <p:nvSpPr>
          <p:cNvPr id="3" name="副標題 2"/>
          <p:cNvSpPr>
            <a:spLocks noGrp="1"/>
          </p:cNvSpPr>
          <p:nvPr>
            <p:ph type="subTitle" idx="1"/>
          </p:nvPr>
        </p:nvSpPr>
        <p:spPr>
          <a:xfrm>
            <a:off x="1069848" y="4389120"/>
            <a:ext cx="7891272" cy="1069848"/>
          </a:xfrm>
        </p:spPr>
        <p:txBody>
          <a:bodyPr rtlCol="0">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TW"/>
              <a:t>按一下以編輯母片副標題樣式</a:t>
            </a:r>
            <a:endParaRPr lang="en-US" dirty="0"/>
          </a:p>
        </p:txBody>
      </p:sp>
      <p:sp>
        <p:nvSpPr>
          <p:cNvPr id="4" name="日期版面配置區 3"/>
          <p:cNvSpPr>
            <a:spLocks noGrp="1"/>
          </p:cNvSpPr>
          <p:nvPr>
            <p:ph type="dt" sz="half" idx="10"/>
          </p:nvPr>
        </p:nvSpPr>
        <p:spPr/>
        <p:txBody>
          <a:bodyPr rtlCol="0"/>
          <a:lstStyle/>
          <a:p>
            <a:pPr rtl="0"/>
            <a:fld id="{83284890-85D2-4D7B-8EF5-15A9C1DB8F42}" type="datetimeFigureOut">
              <a:rPr lang="en-US" dirty="0"/>
              <a:t>6/2/2023</a:t>
            </a:fld>
            <a:endParaRPr lang="en-US" dirty="0"/>
          </a:p>
        </p:txBody>
      </p:sp>
      <p:sp>
        <p:nvSpPr>
          <p:cNvPr id="5" name="頁尾版面配置區 4"/>
          <p:cNvSpPr>
            <a:spLocks noGrp="1"/>
          </p:cNvSpPr>
          <p:nvPr>
            <p:ph type="ftr" sz="quarter" idx="11"/>
          </p:nvPr>
        </p:nvSpPr>
        <p:spPr/>
        <p:txBody>
          <a:bodyPr rtlCol="0"/>
          <a:lstStyle/>
          <a:p>
            <a:pPr rtl="0"/>
            <a:endParaRPr lang="en-US" dirty="0"/>
          </a:p>
        </p:txBody>
      </p:sp>
      <p:sp>
        <p:nvSpPr>
          <p:cNvPr id="6" name="投影片編號版面配置區 5"/>
          <p:cNvSpPr>
            <a:spLocks noGrp="1"/>
          </p:cNvSpPr>
          <p:nvPr>
            <p:ph type="sldNum" sz="quarter" idx="12"/>
          </p:nvPr>
        </p:nvSpPr>
        <p:spPr>
          <a:xfrm>
            <a:off x="9592733" y="4289334"/>
            <a:ext cx="1193868" cy="640080"/>
          </a:xfrm>
        </p:spPr>
        <p:txBody>
          <a:bodyPr rtlCol="0"/>
          <a:lstStyle>
            <a:lvl1pPr>
              <a:defRPr sz="2800"/>
            </a:lvl1pPr>
          </a:lstStyle>
          <a:p>
            <a:pPr rtl="0"/>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t>按一下以編輯母片標題樣式</a:t>
            </a:r>
            <a:endParaRPr lang="en-US" dirty="0"/>
          </a:p>
        </p:txBody>
      </p:sp>
      <p:sp>
        <p:nvSpPr>
          <p:cNvPr id="3" name="直排文字預留位置 2"/>
          <p:cNvSpPr>
            <a:spLocks noGrp="1"/>
          </p:cNvSpPr>
          <p:nvPr>
            <p:ph type="body" orient="vert" idx="1"/>
          </p:nvPr>
        </p:nvSpPr>
        <p:spPr/>
        <p:txBody>
          <a:bodyPr vert="eaVert" rtlCol="0"/>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4" name="日期版面配置區 3"/>
          <p:cNvSpPr>
            <a:spLocks noGrp="1"/>
          </p:cNvSpPr>
          <p:nvPr>
            <p:ph type="dt" sz="half" idx="10"/>
          </p:nvPr>
        </p:nvSpPr>
        <p:spPr/>
        <p:txBody>
          <a:bodyPr rtlCol="0"/>
          <a:lstStyle/>
          <a:p>
            <a:pPr rtl="0"/>
            <a:fld id="{87157CC2-0FC8-4686-B024-99790E0F5162}" type="datetimeFigureOut">
              <a:rPr lang="en-US" dirty="0"/>
              <a:t>6/2/2023</a:t>
            </a:fld>
            <a:endParaRPr lang="en-US" dirty="0"/>
          </a:p>
        </p:txBody>
      </p:sp>
      <p:sp>
        <p:nvSpPr>
          <p:cNvPr id="5" name="頁尾版面配置區 4"/>
          <p:cNvSpPr>
            <a:spLocks noGrp="1"/>
          </p:cNvSpPr>
          <p:nvPr>
            <p:ph type="ftr" sz="quarter" idx="11"/>
          </p:nvPr>
        </p:nvSpPr>
        <p:spPr/>
        <p:txBody>
          <a:bodyPr rtlCol="0"/>
          <a:lstStyle/>
          <a:p>
            <a:pPr rtl="0"/>
            <a:endParaRPr lang="en-US" dirty="0"/>
          </a:p>
        </p:txBody>
      </p:sp>
      <p:sp>
        <p:nvSpPr>
          <p:cNvPr id="6" name="投影片編號版面配置區 5"/>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533400"/>
            <a:ext cx="2552700" cy="5638800"/>
          </a:xfrm>
        </p:spPr>
        <p:txBody>
          <a:bodyPr vert="eaVert" rtlCol="0"/>
          <a:lstStyle/>
          <a:p>
            <a:pPr rtl="0"/>
            <a:r>
              <a:rPr lang="zh-TW"/>
              <a:t>按一下以編輯母片標題樣式</a:t>
            </a:r>
            <a:endParaRPr lang="en-US" dirty="0"/>
          </a:p>
        </p:txBody>
      </p:sp>
      <p:sp>
        <p:nvSpPr>
          <p:cNvPr id="3" name="直排文字預留位置 2"/>
          <p:cNvSpPr>
            <a:spLocks noGrp="1"/>
          </p:cNvSpPr>
          <p:nvPr>
            <p:ph type="body" orient="vert" idx="1"/>
          </p:nvPr>
        </p:nvSpPr>
        <p:spPr>
          <a:xfrm>
            <a:off x="1066800" y="533400"/>
            <a:ext cx="7505700" cy="5638800"/>
          </a:xfrm>
        </p:spPr>
        <p:txBody>
          <a:bodyPr vert="eaVert" rtlCol="0"/>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4" name="日期版面配置區 3"/>
          <p:cNvSpPr>
            <a:spLocks noGrp="1"/>
          </p:cNvSpPr>
          <p:nvPr>
            <p:ph type="dt" sz="half" idx="10"/>
          </p:nvPr>
        </p:nvSpPr>
        <p:spPr/>
        <p:txBody>
          <a:bodyPr rtlCol="0"/>
          <a:lstStyle/>
          <a:p>
            <a:pPr rtl="0"/>
            <a:fld id="{F6764DA5-CD3D-4590-A511-FCD3BC7A793E}" type="datetimeFigureOut">
              <a:rPr lang="en-US" dirty="0"/>
              <a:t>6/2/2023</a:t>
            </a:fld>
            <a:endParaRPr lang="en-US" dirty="0"/>
          </a:p>
        </p:txBody>
      </p:sp>
      <p:sp>
        <p:nvSpPr>
          <p:cNvPr id="5" name="頁尾版面配置區 4"/>
          <p:cNvSpPr>
            <a:spLocks noGrp="1"/>
          </p:cNvSpPr>
          <p:nvPr>
            <p:ph type="ftr" sz="quarter" idx="11"/>
          </p:nvPr>
        </p:nvSpPr>
        <p:spPr/>
        <p:txBody>
          <a:bodyPr rtlCol="0"/>
          <a:lstStyle/>
          <a:p>
            <a:pPr rtl="0"/>
            <a:endParaRPr lang="en-US" dirty="0"/>
          </a:p>
        </p:txBody>
      </p:sp>
      <p:sp>
        <p:nvSpPr>
          <p:cNvPr id="6" name="投影片編號版面配置區 5"/>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t>按一下以編輯母片標題樣式</a:t>
            </a:r>
            <a:endParaRPr lang="en-US" dirty="0"/>
          </a:p>
        </p:txBody>
      </p:sp>
      <p:sp>
        <p:nvSpPr>
          <p:cNvPr id="3" name="內容版面配置區 2"/>
          <p:cNvSpPr>
            <a:spLocks noGrp="1"/>
          </p:cNvSpPr>
          <p:nvPr>
            <p:ph idx="1"/>
          </p:nvPr>
        </p:nvSpPr>
        <p:spPr/>
        <p:txBody>
          <a:bodyPr rtlCol="0"/>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4" name="日期版面配置區 3"/>
          <p:cNvSpPr>
            <a:spLocks noGrp="1"/>
          </p:cNvSpPr>
          <p:nvPr>
            <p:ph type="dt" sz="half" idx="10"/>
          </p:nvPr>
        </p:nvSpPr>
        <p:spPr/>
        <p:txBody>
          <a:bodyPr rtlCol="0"/>
          <a:lstStyle/>
          <a:p>
            <a:pPr rtl="0"/>
            <a:fld id="{82F5661D-6934-4B32-B92C-470368BF1EC6}" type="datetimeFigureOut">
              <a:rPr lang="en-US" dirty="0"/>
              <a:t>6/2/2023</a:t>
            </a:fld>
            <a:endParaRPr lang="en-US" dirty="0"/>
          </a:p>
        </p:txBody>
      </p:sp>
      <p:sp>
        <p:nvSpPr>
          <p:cNvPr id="5" name="頁尾版面配置區 4"/>
          <p:cNvSpPr>
            <a:spLocks noGrp="1"/>
          </p:cNvSpPr>
          <p:nvPr>
            <p:ph type="ftr" sz="quarter" idx="11"/>
          </p:nvPr>
        </p:nvSpPr>
        <p:spPr/>
        <p:txBody>
          <a:bodyPr rtlCol="0"/>
          <a:lstStyle/>
          <a:p>
            <a:pPr rtl="0"/>
            <a:endParaRPr lang="en-US" dirty="0"/>
          </a:p>
        </p:txBody>
      </p:sp>
      <p:sp>
        <p:nvSpPr>
          <p:cNvPr id="6" name="投影片編號版面配置區 5"/>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sp>
        <p:nvSpPr>
          <p:cNvPr id="7" name="矩形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2167128" y="1225296"/>
            <a:ext cx="9281160" cy="3520440"/>
          </a:xfrm>
        </p:spPr>
        <p:txBody>
          <a:bodyPr rtlCol="0" anchor="ctr">
            <a:normAutofit/>
          </a:bodyPr>
          <a:lstStyle>
            <a:lvl1pPr>
              <a:lnSpc>
                <a:spcPct val="80000"/>
              </a:lnSpc>
              <a:defRPr sz="8000" b="0"/>
            </a:lvl1pPr>
          </a:lstStyle>
          <a:p>
            <a:pPr rtl="0"/>
            <a:r>
              <a:rPr lang="zh-TW"/>
              <a:t>按一下以編輯母片標題樣式</a:t>
            </a:r>
            <a:endParaRPr lang="en-US" dirty="0"/>
          </a:p>
        </p:txBody>
      </p:sp>
      <p:sp>
        <p:nvSpPr>
          <p:cNvPr id="3" name="文字版面配置區 2"/>
          <p:cNvSpPr>
            <a:spLocks noGrp="1"/>
          </p:cNvSpPr>
          <p:nvPr>
            <p:ph type="body" idx="1"/>
          </p:nvPr>
        </p:nvSpPr>
        <p:spPr>
          <a:xfrm>
            <a:off x="2165774" y="5020056"/>
            <a:ext cx="9052560" cy="1066800"/>
          </a:xfrm>
        </p:spPr>
        <p:txBody>
          <a:bodyPr rtlCol="0"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t>按一下以編輯母片文字樣式</a:t>
            </a:r>
          </a:p>
        </p:txBody>
      </p:sp>
      <p:sp>
        <p:nvSpPr>
          <p:cNvPr id="4" name="日期版面配置區 3"/>
          <p:cNvSpPr>
            <a:spLocks noGrp="1"/>
          </p:cNvSpPr>
          <p:nvPr>
            <p:ph type="dt" sz="half" idx="10"/>
          </p:nvPr>
        </p:nvSpPr>
        <p:spPr>
          <a:xfrm>
            <a:off x="8593667" y="6272784"/>
            <a:ext cx="2644309" cy="365125"/>
          </a:xfrm>
        </p:spPr>
        <p:txBody>
          <a:bodyPr rtlCol="0"/>
          <a:lstStyle/>
          <a:p>
            <a:pPr rtl="0"/>
            <a:fld id="{C6F822A4-8DA6-4447-9B1F-C5DB58435268}" type="datetimeFigureOut">
              <a:rPr lang="en-US" dirty="0"/>
              <a:t>6/2/2023</a:t>
            </a:fld>
            <a:endParaRPr lang="en-US" dirty="0"/>
          </a:p>
        </p:txBody>
      </p:sp>
      <p:sp>
        <p:nvSpPr>
          <p:cNvPr id="5" name="頁尾版面配置區 4"/>
          <p:cNvSpPr>
            <a:spLocks noGrp="1"/>
          </p:cNvSpPr>
          <p:nvPr>
            <p:ph type="ftr" sz="quarter" idx="11"/>
          </p:nvPr>
        </p:nvSpPr>
        <p:spPr>
          <a:xfrm>
            <a:off x="2182708" y="6272784"/>
            <a:ext cx="6327648" cy="365125"/>
          </a:xfrm>
        </p:spPr>
        <p:txBody>
          <a:bodyPr rtlCol="0"/>
          <a:lstStyle/>
          <a:p>
            <a:pPr rtl="0"/>
            <a:endParaRPr lang="en-US" dirty="0"/>
          </a:p>
        </p:txBody>
      </p:sp>
      <p:grpSp>
        <p:nvGrpSpPr>
          <p:cNvPr id="8" name="群組 7"/>
          <p:cNvGrpSpPr/>
          <p:nvPr/>
        </p:nvGrpSpPr>
        <p:grpSpPr>
          <a:xfrm>
            <a:off x="897399" y="2325848"/>
            <a:ext cx="1080904" cy="1080902"/>
            <a:chOff x="9685338" y="4460675"/>
            <a:chExt cx="1080904" cy="1080902"/>
          </a:xfrm>
        </p:grpSpPr>
        <p:sp>
          <p:nvSpPr>
            <p:cNvPr id="9" name="橢圓​​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橢圓​​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投影片編號版面配置區 5"/>
          <p:cNvSpPr>
            <a:spLocks noGrp="1"/>
          </p:cNvSpPr>
          <p:nvPr>
            <p:ph type="sldNum" sz="quarter" idx="12"/>
          </p:nvPr>
        </p:nvSpPr>
        <p:spPr>
          <a:xfrm>
            <a:off x="843702" y="2506133"/>
            <a:ext cx="1188298" cy="720332"/>
          </a:xfrm>
        </p:spPr>
        <p:txBody>
          <a:bodyPr rtlCol="0"/>
          <a:lstStyle>
            <a:lvl1pPr>
              <a:defRPr sz="2800"/>
            </a:lvl1pPr>
          </a:lstStyle>
          <a:p>
            <a:pPr rtl="0"/>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t>按一下以編輯母片標題樣式</a:t>
            </a:r>
            <a:endParaRPr lang="en-US" dirty="0"/>
          </a:p>
        </p:txBody>
      </p:sp>
      <p:sp>
        <p:nvSpPr>
          <p:cNvPr id="3" name="內容版面配置區 2"/>
          <p:cNvSpPr>
            <a:spLocks noGrp="1"/>
          </p:cNvSpPr>
          <p:nvPr>
            <p:ph sz="half" idx="1"/>
          </p:nvPr>
        </p:nvSpPr>
        <p:spPr>
          <a:xfrm>
            <a:off x="1069848"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4" name="內容版面配置區 3"/>
          <p:cNvSpPr>
            <a:spLocks noGrp="1"/>
          </p:cNvSpPr>
          <p:nvPr>
            <p:ph sz="half" idx="2"/>
          </p:nvPr>
        </p:nvSpPr>
        <p:spPr>
          <a:xfrm>
            <a:off x="6364224"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5" name="日期版面配置區 4"/>
          <p:cNvSpPr>
            <a:spLocks noGrp="1"/>
          </p:cNvSpPr>
          <p:nvPr>
            <p:ph type="dt" sz="half" idx="10"/>
          </p:nvPr>
        </p:nvSpPr>
        <p:spPr/>
        <p:txBody>
          <a:bodyPr rtlCol="0"/>
          <a:lstStyle/>
          <a:p>
            <a:pPr rtl="0"/>
            <a:fld id="{E548D31E-DCDA-41A7-9C67-C4B11B94D21D}" type="datetimeFigureOut">
              <a:rPr lang="en-US" dirty="0"/>
              <a:t>6/2/2023</a:t>
            </a:fld>
            <a:endParaRPr lang="en-US" dirty="0"/>
          </a:p>
        </p:txBody>
      </p:sp>
      <p:sp>
        <p:nvSpPr>
          <p:cNvPr id="6" name="頁尾版面配置區 5"/>
          <p:cNvSpPr>
            <a:spLocks noGrp="1"/>
          </p:cNvSpPr>
          <p:nvPr>
            <p:ph type="ftr" sz="quarter" idx="11"/>
          </p:nvPr>
        </p:nvSpPr>
        <p:spPr/>
        <p:txBody>
          <a:bodyPr rtlCol="0"/>
          <a:lstStyle/>
          <a:p>
            <a:pPr rtl="0"/>
            <a:endParaRPr lang="en-US" dirty="0"/>
          </a:p>
        </p:txBody>
      </p:sp>
      <p:sp>
        <p:nvSpPr>
          <p:cNvPr id="7" name="投影片編號版面配置區 6"/>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標題 9"/>
          <p:cNvSpPr>
            <a:spLocks noGrp="1"/>
          </p:cNvSpPr>
          <p:nvPr>
            <p:ph type="title"/>
          </p:nvPr>
        </p:nvSpPr>
        <p:spPr/>
        <p:txBody>
          <a:bodyPr rtlCol="0"/>
          <a:lstStyle/>
          <a:p>
            <a:pPr rtl="0"/>
            <a:r>
              <a:rPr lang="zh-TW"/>
              <a:t>按一下以編輯母片標題樣式</a:t>
            </a:r>
            <a:endParaRPr lang="en-US" dirty="0"/>
          </a:p>
        </p:txBody>
      </p:sp>
      <p:sp>
        <p:nvSpPr>
          <p:cNvPr id="3" name="文字版面配置區 2"/>
          <p:cNvSpPr>
            <a:spLocks noGrp="1"/>
          </p:cNvSpPr>
          <p:nvPr>
            <p:ph type="body" idx="1"/>
          </p:nvPr>
        </p:nvSpPr>
        <p:spPr>
          <a:xfrm>
            <a:off x="1066800"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t>按一下以編輯母片文字樣式</a:t>
            </a:r>
          </a:p>
        </p:txBody>
      </p:sp>
      <p:sp>
        <p:nvSpPr>
          <p:cNvPr id="4" name="內容版面配置區 3"/>
          <p:cNvSpPr>
            <a:spLocks noGrp="1"/>
          </p:cNvSpPr>
          <p:nvPr>
            <p:ph sz="half" idx="2"/>
          </p:nvPr>
        </p:nvSpPr>
        <p:spPr>
          <a:xfrm>
            <a:off x="1069848"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5" name="文字版面配置區 4"/>
          <p:cNvSpPr>
            <a:spLocks noGrp="1"/>
          </p:cNvSpPr>
          <p:nvPr>
            <p:ph type="body" sz="quarter" idx="3"/>
          </p:nvPr>
        </p:nvSpPr>
        <p:spPr>
          <a:xfrm>
            <a:off x="6364224"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t>按一下以編輯母片文字樣式</a:t>
            </a:r>
          </a:p>
        </p:txBody>
      </p:sp>
      <p:sp>
        <p:nvSpPr>
          <p:cNvPr id="6" name="內容版面配置區 5"/>
          <p:cNvSpPr>
            <a:spLocks noGrp="1"/>
          </p:cNvSpPr>
          <p:nvPr>
            <p:ph sz="quarter" idx="4"/>
          </p:nvPr>
        </p:nvSpPr>
        <p:spPr>
          <a:xfrm>
            <a:off x="6364224"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7" name="日期版面配置區 6"/>
          <p:cNvSpPr>
            <a:spLocks noGrp="1"/>
          </p:cNvSpPr>
          <p:nvPr>
            <p:ph type="dt" sz="half" idx="10"/>
          </p:nvPr>
        </p:nvSpPr>
        <p:spPr/>
        <p:txBody>
          <a:bodyPr rtlCol="0"/>
          <a:lstStyle/>
          <a:p>
            <a:pPr rtl="0"/>
            <a:fld id="{9B3762C0-B258-48F1-ADE6-176B4174CCDD}" type="datetimeFigureOut">
              <a:rPr lang="en-US" dirty="0"/>
              <a:t>6/2/2023</a:t>
            </a:fld>
            <a:endParaRPr lang="en-US" dirty="0"/>
          </a:p>
        </p:txBody>
      </p:sp>
      <p:sp>
        <p:nvSpPr>
          <p:cNvPr id="8" name="頁尾版面配置區 7"/>
          <p:cNvSpPr>
            <a:spLocks noGrp="1"/>
          </p:cNvSpPr>
          <p:nvPr>
            <p:ph type="ftr" sz="quarter" idx="11"/>
          </p:nvPr>
        </p:nvSpPr>
        <p:spPr/>
        <p:txBody>
          <a:bodyPr rtlCol="0"/>
          <a:lstStyle/>
          <a:p>
            <a:pPr rtl="0"/>
            <a:endParaRPr lang="en-US" dirty="0"/>
          </a:p>
        </p:txBody>
      </p:sp>
      <p:sp>
        <p:nvSpPr>
          <p:cNvPr id="9" name="投影片編號版面配置區 8"/>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標題 5"/>
          <p:cNvSpPr>
            <a:spLocks noGrp="1"/>
          </p:cNvSpPr>
          <p:nvPr>
            <p:ph type="title"/>
          </p:nvPr>
        </p:nvSpPr>
        <p:spPr/>
        <p:txBody>
          <a:bodyPr rtlCol="0"/>
          <a:lstStyle/>
          <a:p>
            <a:pPr rtl="0"/>
            <a:r>
              <a:rPr lang="zh-TW"/>
              <a:t>按一下以編輯母片標題樣式</a:t>
            </a:r>
            <a:endParaRPr lang="en-US" dirty="0"/>
          </a:p>
        </p:txBody>
      </p:sp>
      <p:sp>
        <p:nvSpPr>
          <p:cNvPr id="3" name="日期版面配置區 2"/>
          <p:cNvSpPr>
            <a:spLocks noGrp="1"/>
          </p:cNvSpPr>
          <p:nvPr>
            <p:ph type="dt" sz="half" idx="10"/>
          </p:nvPr>
        </p:nvSpPr>
        <p:spPr/>
        <p:txBody>
          <a:bodyPr rtlCol="0"/>
          <a:lstStyle/>
          <a:p>
            <a:pPr rtl="0"/>
            <a:fld id="{677919A6-33EB-49BD-A62F-1FA56B9F9712}" type="datetimeFigureOut">
              <a:rPr lang="en-US" dirty="0"/>
              <a:t>6/2/2023</a:t>
            </a:fld>
            <a:endParaRPr lang="en-US" dirty="0"/>
          </a:p>
        </p:txBody>
      </p:sp>
      <p:sp>
        <p:nvSpPr>
          <p:cNvPr id="4" name="頁尾版面配置區 3"/>
          <p:cNvSpPr>
            <a:spLocks noGrp="1"/>
          </p:cNvSpPr>
          <p:nvPr>
            <p:ph type="ftr" sz="quarter" idx="11"/>
          </p:nvPr>
        </p:nvSpPr>
        <p:spPr/>
        <p:txBody>
          <a:bodyPr rtlCol="0"/>
          <a:lstStyle/>
          <a:p>
            <a:pPr rtl="0"/>
            <a:endParaRPr lang="en-US" dirty="0"/>
          </a:p>
        </p:txBody>
      </p:sp>
      <p:sp>
        <p:nvSpPr>
          <p:cNvPr id="5" name="投影片編號版面配置區 4"/>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rtlCol="0"/>
          <a:lstStyle/>
          <a:p>
            <a:pPr rtl="0"/>
            <a:fld id="{CA4E7D1B-D673-4CF6-8672-009D42ABD2A0}" type="datetimeFigureOut">
              <a:rPr lang="en-US" dirty="0"/>
              <a:t>6/2/2023</a:t>
            </a:fld>
            <a:endParaRPr lang="en-US" dirty="0"/>
          </a:p>
        </p:txBody>
      </p:sp>
      <p:sp>
        <p:nvSpPr>
          <p:cNvPr id="3" name="頁尾版面配置區 2"/>
          <p:cNvSpPr>
            <a:spLocks noGrp="1"/>
          </p:cNvSpPr>
          <p:nvPr>
            <p:ph type="ftr" sz="quarter" idx="11"/>
          </p:nvPr>
        </p:nvSpPr>
        <p:spPr/>
        <p:txBody>
          <a:bodyPr rtlCol="0"/>
          <a:lstStyle/>
          <a:p>
            <a:pPr rtl="0"/>
            <a:endParaRPr lang="en-US" dirty="0"/>
          </a:p>
        </p:txBody>
      </p:sp>
      <p:sp>
        <p:nvSpPr>
          <p:cNvPr id="4" name="投影片編號版面配置區 3"/>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8549640" y="685800"/>
            <a:ext cx="3200400" cy="1737360"/>
          </a:xfrm>
        </p:spPr>
        <p:txBody>
          <a:bodyPr rtlCol="0" anchor="b">
            <a:normAutofit/>
          </a:bodyPr>
          <a:lstStyle>
            <a:lvl1pPr>
              <a:defRPr sz="3200" b="1"/>
            </a:lvl1pPr>
          </a:lstStyle>
          <a:p>
            <a:pPr rtl="0"/>
            <a:r>
              <a:rPr lang="zh-TW"/>
              <a:t>按一下以編輯母片標題樣式</a:t>
            </a:r>
            <a:endParaRPr lang="en-US" dirty="0"/>
          </a:p>
        </p:txBody>
      </p:sp>
      <p:sp>
        <p:nvSpPr>
          <p:cNvPr id="3" name="內容版面配置區 2"/>
          <p:cNvSpPr>
            <a:spLocks noGrp="1"/>
          </p:cNvSpPr>
          <p:nvPr>
            <p:ph idx="1"/>
          </p:nvPr>
        </p:nvSpPr>
        <p:spPr>
          <a:xfrm>
            <a:off x="838200" y="685800"/>
            <a:ext cx="6711696" cy="5020056"/>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4" name="文字版面配置區 3"/>
          <p:cNvSpPr>
            <a:spLocks noGrp="1"/>
          </p:cNvSpPr>
          <p:nvPr>
            <p:ph type="body" sz="half" idx="2"/>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t>按一下以編輯母片文字樣式</a:t>
            </a:r>
          </a:p>
        </p:txBody>
      </p:sp>
      <p:sp>
        <p:nvSpPr>
          <p:cNvPr id="5" name="日期版面配置區 4"/>
          <p:cNvSpPr>
            <a:spLocks noGrp="1"/>
          </p:cNvSpPr>
          <p:nvPr>
            <p:ph type="dt" sz="half" idx="10"/>
          </p:nvPr>
        </p:nvSpPr>
        <p:spPr/>
        <p:txBody>
          <a:bodyPr rtlCol="0"/>
          <a:lstStyle/>
          <a:p>
            <a:pPr rtl="0"/>
            <a:fld id="{DA16AA21-1863-4931-97CB-99D0A168701B}" type="datetimeFigureOut">
              <a:rPr lang="en-US" dirty="0"/>
              <a:t>6/2/2023</a:t>
            </a:fld>
            <a:endParaRPr lang="en-US" dirty="0"/>
          </a:p>
        </p:txBody>
      </p:sp>
      <p:sp>
        <p:nvSpPr>
          <p:cNvPr id="6" name="頁尾版面配置區 5"/>
          <p:cNvSpPr>
            <a:spLocks noGrp="1"/>
          </p:cNvSpPr>
          <p:nvPr>
            <p:ph type="ftr" sz="quarter" idx="11"/>
          </p:nvPr>
        </p:nvSpPr>
        <p:spPr/>
        <p:txBody>
          <a:bodyPr rtlCol="0"/>
          <a:lstStyle/>
          <a:p>
            <a:pPr rtl="0"/>
            <a:endParaRPr lang="en-US" dirty="0"/>
          </a:p>
        </p:txBody>
      </p:sp>
      <p:grpSp>
        <p:nvGrpSpPr>
          <p:cNvPr id="9" name="群組 8"/>
          <p:cNvGrpSpPr>
            <a:grpSpLocks noChangeAspect="1"/>
          </p:cNvGrpSpPr>
          <p:nvPr/>
        </p:nvGrpSpPr>
        <p:grpSpPr>
          <a:xfrm>
            <a:off x="11401725" y="6229681"/>
            <a:ext cx="457200" cy="457200"/>
            <a:chOff x="11361456" y="6195813"/>
            <a:chExt cx="548640" cy="548640"/>
          </a:xfrm>
        </p:grpSpPr>
        <p:sp>
          <p:nvSpPr>
            <p:cNvPr id="10" name="橢圓​​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橢圓​​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投影片編號版面配置區 6"/>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矩形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8549640" y="685800"/>
            <a:ext cx="3200400" cy="1737360"/>
          </a:xfrm>
        </p:spPr>
        <p:txBody>
          <a:bodyPr rtlCol="0" anchor="b">
            <a:normAutofit/>
          </a:bodyPr>
          <a:lstStyle>
            <a:lvl1pPr>
              <a:defRPr sz="3200" b="1"/>
            </a:lvl1pPr>
          </a:lstStyle>
          <a:p>
            <a:pPr rtl="0"/>
            <a:r>
              <a:rPr lang="zh-TW"/>
              <a:t>按一下以編輯母片標題樣式</a:t>
            </a:r>
            <a:endParaRPr lang="en-US" dirty="0"/>
          </a:p>
        </p:txBody>
      </p:sp>
      <p:sp>
        <p:nvSpPr>
          <p:cNvPr id="3" name="圖片版面配置區 2"/>
          <p:cNvSpPr>
            <a:spLocks noGrp="1" noChangeAspect="1"/>
          </p:cNvSpPr>
          <p:nvPr>
            <p:ph type="pic" idx="1"/>
          </p:nvPr>
        </p:nvSpPr>
        <p:spPr>
          <a:xfrm>
            <a:off x="0" y="0"/>
            <a:ext cx="8303740" cy="6858000"/>
          </a:xfrm>
          <a:solidFill>
            <a:schemeClr val="tx2">
              <a:lumMod val="20000"/>
              <a:lumOff val="8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t>按一下圖示以新增圖片</a:t>
            </a:r>
            <a:endParaRPr lang="en-US" dirty="0"/>
          </a:p>
        </p:txBody>
      </p:sp>
      <p:sp>
        <p:nvSpPr>
          <p:cNvPr id="4" name="文字版面配置區 3"/>
          <p:cNvSpPr>
            <a:spLocks noGrp="1"/>
          </p:cNvSpPr>
          <p:nvPr>
            <p:ph type="body" sz="half" idx="2"/>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t>按一下以編輯母片文字樣式</a:t>
            </a:r>
          </a:p>
        </p:txBody>
      </p:sp>
      <p:sp>
        <p:nvSpPr>
          <p:cNvPr id="5" name="日期版面配置區 4"/>
          <p:cNvSpPr>
            <a:spLocks noGrp="1"/>
          </p:cNvSpPr>
          <p:nvPr>
            <p:ph type="dt" sz="half" idx="10"/>
          </p:nvPr>
        </p:nvSpPr>
        <p:spPr/>
        <p:txBody>
          <a:bodyPr rtlCol="0"/>
          <a:lstStyle/>
          <a:p>
            <a:pPr rtl="0"/>
            <a:fld id="{3772C379-9A7C-4C87-A116-CBE9F58B04C5}" type="datetimeFigureOut">
              <a:rPr lang="en-US" dirty="0"/>
              <a:t>6/2/2023</a:t>
            </a:fld>
            <a:endParaRPr lang="en-US" dirty="0"/>
          </a:p>
        </p:txBody>
      </p:sp>
      <p:grpSp>
        <p:nvGrpSpPr>
          <p:cNvPr id="8" name="群組 7"/>
          <p:cNvGrpSpPr>
            <a:grpSpLocks noChangeAspect="1"/>
          </p:cNvGrpSpPr>
          <p:nvPr/>
        </p:nvGrpSpPr>
        <p:grpSpPr>
          <a:xfrm>
            <a:off x="11401725" y="6229681"/>
            <a:ext cx="457200" cy="457200"/>
            <a:chOff x="11361456" y="6195813"/>
            <a:chExt cx="548640" cy="548640"/>
          </a:xfrm>
        </p:grpSpPr>
        <p:sp>
          <p:nvSpPr>
            <p:cNvPr id="9" name="橢圓​​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橢圓​​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投影片編號版面配置區 6"/>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pPr rtl="0"/>
            <a:r>
              <a:rPr lang="zh-TW"/>
              <a:t>按一下以編輯母片標題樣式</a:t>
            </a:r>
            <a:endParaRPr lang="en-US" dirty="0"/>
          </a:p>
        </p:txBody>
      </p:sp>
      <p:sp>
        <p:nvSpPr>
          <p:cNvPr id="3" name="文字版面配置區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4" name="日期版面配置區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rtl="0"/>
            <a:fld id="{8664C608-40B1-4030-A28D-5B74BC98ADCE}" type="datetimeFigureOut">
              <a:rPr lang="en-US" dirty="0"/>
              <a:t>6/2/2023</a:t>
            </a:fld>
            <a:endParaRPr lang="en-US" dirty="0"/>
          </a:p>
        </p:txBody>
      </p:sp>
      <p:sp>
        <p:nvSpPr>
          <p:cNvPr id="5" name="頁尾版面配置區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rtl="0"/>
            <a:endParaRPr lang="en-US" dirty="0"/>
          </a:p>
        </p:txBody>
      </p:sp>
      <p:grpSp>
        <p:nvGrpSpPr>
          <p:cNvPr id="7" name="群組 6"/>
          <p:cNvGrpSpPr>
            <a:grpSpLocks noChangeAspect="1"/>
          </p:cNvGrpSpPr>
          <p:nvPr/>
        </p:nvGrpSpPr>
        <p:grpSpPr>
          <a:xfrm>
            <a:off x="11401725" y="6229681"/>
            <a:ext cx="457200" cy="457200"/>
            <a:chOff x="11361456" y="6195813"/>
            <a:chExt cx="548640" cy="548640"/>
          </a:xfrm>
        </p:grpSpPr>
        <p:sp>
          <p:nvSpPr>
            <p:cNvPr id="8" name="橢圓​​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橢圓​​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投影片編號版面配置區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rtl="0"/>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ctrTitle"/>
          </p:nvPr>
        </p:nvSpPr>
        <p:spPr>
          <a:xfrm>
            <a:off x="5867208" y="-125967"/>
            <a:ext cx="6324792" cy="2401335"/>
          </a:xfrm>
        </p:spPr>
        <p:txBody>
          <a:bodyPr rtlCol="0" anchor="b">
            <a:normAutofit fontScale="90000"/>
          </a:bodyPr>
          <a:lstStyle/>
          <a:p>
            <a:r>
              <a:rPr lang="zh-TW" altLang="en-US" sz="7200" dirty="0" smtClean="0">
                <a:ea typeface="微軟正黑體"/>
              </a:rPr>
              <a:t>題目</a:t>
            </a:r>
            <a:r>
              <a:rPr lang="en-US" altLang="zh-TW" sz="7200" dirty="0">
                <a:ea typeface="微軟正黑體"/>
              </a:rPr>
              <a:t/>
            </a:r>
            <a:br>
              <a:rPr lang="en-US" altLang="zh-TW" sz="7200" dirty="0">
                <a:ea typeface="微軟正黑體"/>
              </a:rPr>
            </a:br>
            <a:r>
              <a:rPr lang="zh-TW" altLang="en-US" sz="7200" dirty="0" smtClean="0">
                <a:ea typeface="微軟正黑體"/>
              </a:rPr>
              <a:t>我</a:t>
            </a:r>
            <a:r>
              <a:rPr lang="zh-TW" altLang="en-US" sz="7200" dirty="0">
                <a:ea typeface="微軟正黑體"/>
              </a:rPr>
              <a:t>最</a:t>
            </a:r>
            <a:r>
              <a:rPr lang="zh-TW" altLang="en-US" sz="7200" dirty="0" smtClean="0">
                <a:ea typeface="微軟正黑體"/>
              </a:rPr>
              <a:t>喜歡的</a:t>
            </a:r>
            <a:r>
              <a:rPr lang="zh-TW" altLang="en-US" sz="7200" dirty="0">
                <a:ea typeface="微軟正黑體"/>
              </a:rPr>
              <a:t>電影</a:t>
            </a:r>
            <a:endParaRPr lang="en-US" sz="7200" dirty="0">
              <a:ea typeface="微軟正黑體"/>
            </a:endParaRPr>
          </a:p>
        </p:txBody>
      </p:sp>
      <p:sp>
        <p:nvSpPr>
          <p:cNvPr id="3" name="副標題 2"/>
          <p:cNvSpPr>
            <a:spLocks noGrp="1"/>
          </p:cNvSpPr>
          <p:nvPr>
            <p:ph type="subTitle" idx="1"/>
          </p:nvPr>
        </p:nvSpPr>
        <p:spPr>
          <a:xfrm>
            <a:off x="6018028" y="2679405"/>
            <a:ext cx="5975498" cy="3524999"/>
          </a:xfrm>
        </p:spPr>
        <p:txBody>
          <a:bodyPr rtlCol="0">
            <a:noAutofit/>
          </a:bodyPr>
          <a:lstStyle/>
          <a:p>
            <a:pPr rtl="0"/>
            <a:r>
              <a:rPr lang="zh-TW" altLang="en-US" sz="4000" dirty="0" smtClean="0"/>
              <a:t>先思考一下自己</a:t>
            </a:r>
            <a:endParaRPr lang="en-US" altLang="zh-TW" sz="4000" dirty="0" smtClean="0"/>
          </a:p>
          <a:p>
            <a:pPr rtl="0"/>
            <a:r>
              <a:rPr lang="zh-TW" altLang="en-US" sz="4000" dirty="0"/>
              <a:t>曾經看過的</a:t>
            </a:r>
            <a:r>
              <a:rPr lang="zh-TW" altLang="en-US" sz="4000" dirty="0" smtClean="0"/>
              <a:t>電影</a:t>
            </a:r>
            <a:r>
              <a:rPr lang="en-US" altLang="zh-TW" sz="4000" dirty="0" smtClean="0"/>
              <a:t>……</a:t>
            </a:r>
          </a:p>
          <a:p>
            <a:pPr rtl="0"/>
            <a:r>
              <a:rPr lang="zh-TW" altLang="en-US" sz="4000" dirty="0"/>
              <a:t>令你印象最深刻的是哪一</a:t>
            </a:r>
            <a:r>
              <a:rPr lang="zh-TW" altLang="en-US" sz="4000" dirty="0" smtClean="0"/>
              <a:t>部把它從腦海裡找出來</a:t>
            </a:r>
            <a:endParaRPr lang="en-US" altLang="zh-TW" sz="4000" dirty="0" smtClean="0"/>
          </a:p>
        </p:txBody>
      </p:sp>
      <p:pic>
        <p:nvPicPr>
          <p:cNvPr id="34" name="Picture 4">
            <a:extLst>
              <a:ext uri="{FF2B5EF4-FFF2-40B4-BE49-F238E27FC236}">
                <a16:creationId xmlns="" xmlns:a16="http://schemas.microsoft.com/office/drawing/2014/main" id="{D8A4D96C-04EC-B917-0162-385D4D529EE8}"/>
              </a:ext>
            </a:extLst>
          </p:cNvPr>
          <p:cNvPicPr>
            <a:picLocks noChangeAspect="1"/>
          </p:cNvPicPr>
          <p:nvPr/>
        </p:nvPicPr>
        <p:blipFill rotWithShape="1">
          <a:blip r:embed="rId2"/>
          <a:srcRect l="37337" r="-1"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58" name="Freeform: Shape 57">
            <a:extLst>
              <a:ext uri="{FF2B5EF4-FFF2-40B4-BE49-F238E27FC236}">
                <a16:creationId xmlns="" xmlns:a16="http://schemas.microsoft.com/office/drawing/2014/main" id="{0060CE1A-A2ED-43AC-857D-05822177FA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3879346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BCFFB95F-D901-4937-8084-8A7BAA84FA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 xmlns:a16="http://schemas.microsoft.com/office/drawing/2014/main" id="{051830BA-34CB-4A8C-B05A-1ABB46F1FA9D}"/>
              </a:ext>
            </a:extLst>
          </p:cNvPr>
          <p:cNvSpPr>
            <a:spLocks noGrp="1"/>
          </p:cNvSpPr>
          <p:nvPr>
            <p:ph type="title"/>
          </p:nvPr>
        </p:nvSpPr>
        <p:spPr>
          <a:xfrm>
            <a:off x="8093411" y="639763"/>
            <a:ext cx="3904664" cy="5177377"/>
          </a:xfrm>
          <a:ln>
            <a:noFill/>
          </a:ln>
        </p:spPr>
        <p:txBody>
          <a:bodyPr>
            <a:normAutofit/>
          </a:bodyPr>
          <a:lstStyle/>
          <a:p>
            <a:r>
              <a:rPr lang="zh-TW" altLang="en-US" sz="6000" dirty="0"/>
              <a:t>如何寫一篇完整的作文</a:t>
            </a:r>
          </a:p>
        </p:txBody>
      </p:sp>
      <p:grpSp>
        <p:nvGrpSpPr>
          <p:cNvPr id="22" name="Group 21">
            <a:extLst>
              <a:ext uri="{FF2B5EF4-FFF2-40B4-BE49-F238E27FC236}">
                <a16:creationId xmlns="" xmlns:a16="http://schemas.microsoft.com/office/drawing/2014/main" id="{60F473BD-3FD3-4548-A8F5-11D3C9CB88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 xmlns:a16="http://schemas.microsoft.com/office/drawing/2014/main" id="{691E02ED-3E2E-4396-B6DE-5F93F2F111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 xmlns:a16="http://schemas.microsoft.com/office/drawing/2014/main" id="{28F088F5-B4E7-43B9-88F4-8667026E4B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6" name="內容版面配置區 2">
            <a:extLst>
              <a:ext uri="{FF2B5EF4-FFF2-40B4-BE49-F238E27FC236}">
                <a16:creationId xmlns="" xmlns:a16="http://schemas.microsoft.com/office/drawing/2014/main" id="{1FC60C36-C9A4-360D-F5C9-11EECF1E3ADE}"/>
              </a:ext>
            </a:extLst>
          </p:cNvPr>
          <p:cNvGraphicFramePr>
            <a:graphicFrameLocks noGrp="1"/>
          </p:cNvGraphicFramePr>
          <p:nvPr>
            <p:ph idx="1"/>
            <p:extLst>
              <p:ext uri="{D42A27DB-BD31-4B8C-83A1-F6EECF244321}">
                <p14:modId xmlns:p14="http://schemas.microsoft.com/office/powerpoint/2010/main" val="1650991362"/>
              </p:ext>
            </p:extLst>
          </p:nvPr>
        </p:nvGraphicFramePr>
        <p:xfrm>
          <a:off x="622300" y="221200"/>
          <a:ext cx="6990813" cy="60172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069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 xmlns:a16="http://schemas.microsoft.com/office/drawing/2014/main" id="{ED4608C3-22C6-5C47-6E38-A446F5F35C8C}"/>
              </a:ext>
            </a:extLst>
          </p:cNvPr>
          <p:cNvSpPr>
            <a:spLocks noGrp="1"/>
          </p:cNvSpPr>
          <p:nvPr>
            <p:ph type="title"/>
          </p:nvPr>
        </p:nvSpPr>
        <p:spPr>
          <a:xfrm>
            <a:off x="6550924" y="685800"/>
            <a:ext cx="4920019" cy="2021553"/>
          </a:xfrm>
        </p:spPr>
        <p:txBody>
          <a:bodyPr>
            <a:normAutofit/>
          </a:bodyPr>
          <a:lstStyle/>
          <a:p>
            <a:r>
              <a:rPr lang="zh-TW" altLang="en-US" dirty="0">
                <a:solidFill>
                  <a:schemeClr val="tx1"/>
                </a:solidFill>
                <a:ea typeface="微軟正黑體"/>
              </a:rPr>
              <a:t>第一段</a:t>
            </a:r>
            <a:endParaRPr lang="zh-TW" altLang="en-US" dirty="0">
              <a:solidFill>
                <a:schemeClr val="tx1"/>
              </a:solidFill>
            </a:endParaRPr>
          </a:p>
        </p:txBody>
      </p:sp>
      <p:sp>
        <p:nvSpPr>
          <p:cNvPr id="25" name="Freeform: Shape 12">
            <a:extLst>
              <a:ext uri="{FF2B5EF4-FFF2-40B4-BE49-F238E27FC236}">
                <a16:creationId xmlns="" xmlns:a16="http://schemas.microsoft.com/office/drawing/2014/main" id="{9453FF84-60C1-4EA8-B49B-1B8C2D0C5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Content Placeholder 7">
            <a:extLst>
              <a:ext uri="{FF2B5EF4-FFF2-40B4-BE49-F238E27FC236}">
                <a16:creationId xmlns="" xmlns:a16="http://schemas.microsoft.com/office/drawing/2014/main" id="{9F5DE84A-747C-570F-5335-99ACF1A5C762}"/>
              </a:ext>
            </a:extLst>
          </p:cNvPr>
          <p:cNvSpPr>
            <a:spLocks noGrp="1"/>
          </p:cNvSpPr>
          <p:nvPr>
            <p:ph idx="1"/>
          </p:nvPr>
        </p:nvSpPr>
        <p:spPr>
          <a:xfrm>
            <a:off x="5956300" y="2044700"/>
            <a:ext cx="5514643" cy="4127499"/>
          </a:xfrm>
        </p:spPr>
        <p:txBody>
          <a:bodyPr vert="horz" lIns="91440" tIns="45720" rIns="91440" bIns="45720" rtlCol="0" anchor="t">
            <a:normAutofit/>
          </a:bodyPr>
          <a:lstStyle/>
          <a:p>
            <a:r>
              <a:rPr lang="zh-TW" altLang="en-US" sz="4400" dirty="0" smtClean="0">
                <a:latin typeface="新細明體"/>
                <a:ea typeface="新細明體"/>
              </a:rPr>
              <a:t>□□</a:t>
            </a:r>
            <a:r>
              <a:rPr lang="zh-TW" altLang="en-US" sz="4400" dirty="0" smtClean="0">
                <a:latin typeface="Rockwell Condensed" panose="02060603050405020104" pitchFamily="18" charset="0"/>
              </a:rPr>
              <a:t>每一個人都會有最喜歡的一部電影，而我最歡的那部電影就是</a:t>
            </a:r>
            <a:r>
              <a:rPr lang="en-US" altLang="zh-TW" sz="4400" dirty="0" smtClean="0">
                <a:latin typeface="Rockwell Condensed" panose="02060603050405020104" pitchFamily="18" charset="0"/>
              </a:rPr>
              <a:t>—</a:t>
            </a:r>
            <a:r>
              <a:rPr lang="en-US" altLang="zh-TW" sz="4400" dirty="0" smtClean="0">
                <a:latin typeface="Rockwell Condensed" panose="02060603050405020104" pitchFamily="18" charset="0"/>
                <a:ea typeface="新細明體"/>
              </a:rPr>
              <a:t>□</a:t>
            </a:r>
            <a:r>
              <a:rPr lang="en-US" altLang="zh-TW" sz="4400" dirty="0" smtClean="0">
                <a:latin typeface="新細明體"/>
                <a:ea typeface="新細明體"/>
              </a:rPr>
              <a:t>□□□</a:t>
            </a:r>
            <a:r>
              <a:rPr lang="zh-TW" altLang="en-US" sz="4400" dirty="0" smtClean="0">
                <a:latin typeface="新細明體"/>
                <a:ea typeface="新細明體"/>
              </a:rPr>
              <a:t>。接著說明一下原因</a:t>
            </a:r>
            <a:r>
              <a:rPr lang="en-US" altLang="zh-TW" sz="4400" dirty="0" smtClean="0">
                <a:latin typeface="新細明體"/>
                <a:ea typeface="新細明體"/>
              </a:rPr>
              <a:t>……</a:t>
            </a:r>
            <a:r>
              <a:rPr lang="zh-TW" altLang="en-US" sz="4400" dirty="0" smtClean="0">
                <a:latin typeface="新細明體"/>
                <a:ea typeface="新細明體"/>
              </a:rPr>
              <a:t>。</a:t>
            </a:r>
            <a:endParaRPr lang="en-US" altLang="zh-TW" sz="4400" dirty="0">
              <a:latin typeface="Rockwell Condensed" panose="02060603050405020104" pitchFamily="18" charset="0"/>
            </a:endParaRPr>
          </a:p>
          <a:p>
            <a:pPr marL="0" indent="0">
              <a:buNone/>
            </a:pPr>
            <a:endParaRPr lang="zh-TW" alt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19" y="1151374"/>
            <a:ext cx="4167963" cy="500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729765"/>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FCA88C2-C73C-4062-A097-8FBCE3090B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83981C21-E132-4402-B31B-D725C1CE77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6A685C77-4E84-486A-9AE5-F3635BE98E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 xmlns:a16="http://schemas.microsoft.com/office/drawing/2014/main" id="{FEA26A99-A6A0-DFB8-5316-F9C0937FD165}"/>
              </a:ext>
            </a:extLst>
          </p:cNvPr>
          <p:cNvSpPr>
            <a:spLocks noGrp="1"/>
          </p:cNvSpPr>
          <p:nvPr>
            <p:ph type="title"/>
          </p:nvPr>
        </p:nvSpPr>
        <p:spPr>
          <a:xfrm>
            <a:off x="350873" y="1465790"/>
            <a:ext cx="8856921" cy="3941345"/>
          </a:xfrm>
        </p:spPr>
        <p:txBody>
          <a:bodyPr>
            <a:normAutofit fontScale="90000"/>
          </a:bodyPr>
          <a:lstStyle/>
          <a:p>
            <a:r>
              <a:rPr lang="zh-TW" altLang="en-US" sz="6000" dirty="0">
                <a:ea typeface="微軟正黑體"/>
              </a:rPr>
              <a:t>第二段</a:t>
            </a:r>
            <a:r>
              <a:rPr lang="en-US" altLang="zh-TW" sz="6000" dirty="0">
                <a:ea typeface="微軟正黑體"/>
              </a:rPr>
              <a:t/>
            </a:r>
            <a:br>
              <a:rPr lang="en-US" altLang="zh-TW" sz="6000" dirty="0">
                <a:ea typeface="微軟正黑體"/>
              </a:rPr>
            </a:br>
            <a:r>
              <a:rPr lang="en-US" altLang="zh-TW" sz="6000" dirty="0" smtClean="0">
                <a:latin typeface="新細明體"/>
                <a:ea typeface="新細明體"/>
              </a:rPr>
              <a:t>□□</a:t>
            </a:r>
            <a:r>
              <a:rPr lang="zh-TW" altLang="en-US" sz="6000" dirty="0" smtClean="0">
                <a:ea typeface="微軟正黑體"/>
              </a:rPr>
              <a:t>可以寫你是在因為甚麼樣的原因看見這一部電影，跟誰一起看這部電影呢</a:t>
            </a:r>
            <a:r>
              <a:rPr lang="en-US" altLang="zh-TW" sz="6000" dirty="0" smtClean="0">
                <a:ea typeface="微軟正黑體"/>
              </a:rPr>
              <a:t>(</a:t>
            </a:r>
            <a:r>
              <a:rPr lang="zh-TW" altLang="en-US" sz="6000" dirty="0" smtClean="0">
                <a:ea typeface="微軟正黑體"/>
              </a:rPr>
              <a:t>有可能是去電影院或是在家裡的電視上看到的或是在其他地方看到的</a:t>
            </a:r>
            <a:r>
              <a:rPr lang="en-US" altLang="zh-TW" sz="6000" dirty="0" smtClean="0">
                <a:ea typeface="微軟正黑體"/>
              </a:rPr>
              <a:t>)</a:t>
            </a:r>
            <a:endParaRPr lang="zh-TW" altLang="en-US" sz="6000" dirty="0"/>
          </a:p>
        </p:txBody>
      </p:sp>
      <p:sp>
        <p:nvSpPr>
          <p:cNvPr id="14" name="Rectangle 13">
            <a:extLst>
              <a:ext uri="{FF2B5EF4-FFF2-40B4-BE49-F238E27FC236}">
                <a16:creationId xmlns="" xmlns:a16="http://schemas.microsoft.com/office/drawing/2014/main" id="{E55C1C3E-5158-47F3-8FD9-14B22C3E6E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282223" y="212651"/>
            <a:ext cx="2803452"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2881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3964958D-AF5D-4863-B5FB-83F6B8CB1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 xmlns:a16="http://schemas.microsoft.com/office/drawing/2014/main" id="{BC27CC56-DFF3-78AF-8D3E-4F8B0D9A70F0}"/>
              </a:ext>
            </a:extLst>
          </p:cNvPr>
          <p:cNvSpPr>
            <a:spLocks noGrp="1"/>
          </p:cNvSpPr>
          <p:nvPr>
            <p:ph type="title"/>
          </p:nvPr>
        </p:nvSpPr>
        <p:spPr>
          <a:xfrm>
            <a:off x="4970109" y="484632"/>
            <a:ext cx="6730277" cy="1609344"/>
          </a:xfrm>
          <a:ln>
            <a:noFill/>
          </a:ln>
        </p:spPr>
        <p:txBody>
          <a:bodyPr>
            <a:normAutofit/>
          </a:bodyPr>
          <a:lstStyle/>
          <a:p>
            <a:r>
              <a:rPr lang="zh-TW" altLang="en-US" sz="4800" dirty="0">
                <a:ea typeface="微軟正黑體"/>
              </a:rPr>
              <a:t>第三段</a:t>
            </a:r>
            <a:r>
              <a:rPr lang="en-US" altLang="zh-TW" sz="4800" dirty="0" smtClean="0">
                <a:ea typeface="微軟正黑體"/>
              </a:rPr>
              <a:t>---</a:t>
            </a:r>
            <a:r>
              <a:rPr lang="zh-TW" altLang="en-US" sz="4800" dirty="0">
                <a:ea typeface="微軟正黑體"/>
              </a:rPr>
              <a:t>電影</a:t>
            </a:r>
            <a:r>
              <a:rPr lang="zh-TW" altLang="en-US" sz="4800" dirty="0" smtClean="0">
                <a:ea typeface="微軟正黑體"/>
              </a:rPr>
              <a:t>內容在演些甚麼情節呢</a:t>
            </a:r>
            <a:endParaRPr lang="zh-TW" altLang="en-US" sz="4800" dirty="0"/>
          </a:p>
        </p:txBody>
      </p:sp>
      <p:sp>
        <p:nvSpPr>
          <p:cNvPr id="3" name="內容版面配置區 2">
            <a:extLst>
              <a:ext uri="{FF2B5EF4-FFF2-40B4-BE49-F238E27FC236}">
                <a16:creationId xmlns="" xmlns:a16="http://schemas.microsoft.com/office/drawing/2014/main" id="{894DD404-10FB-35F4-7F5F-DE0F56F320BE}"/>
              </a:ext>
            </a:extLst>
          </p:cNvPr>
          <p:cNvSpPr>
            <a:spLocks noGrp="1"/>
          </p:cNvSpPr>
          <p:nvPr>
            <p:ph idx="1"/>
          </p:nvPr>
        </p:nvSpPr>
        <p:spPr>
          <a:xfrm>
            <a:off x="4970109" y="2099944"/>
            <a:ext cx="7417149" cy="4072256"/>
          </a:xfrm>
        </p:spPr>
        <p:txBody>
          <a:bodyPr vert="horz" lIns="91440" tIns="45720" rIns="91440" bIns="45720" rtlCol="0" anchor="t">
            <a:noAutofit/>
          </a:bodyPr>
          <a:lstStyle/>
          <a:p>
            <a:pPr>
              <a:buClr>
                <a:srgbClr val="9E3611"/>
              </a:buClr>
            </a:pPr>
            <a:r>
              <a:rPr lang="zh-TW" altLang="en-US" sz="7200" dirty="0" smtClean="0">
                <a:latin typeface="新細明體"/>
                <a:ea typeface="新細明體"/>
              </a:rPr>
              <a:t>□□</a:t>
            </a:r>
            <a:r>
              <a:rPr lang="zh-TW" altLang="en-US" sz="7200" dirty="0" smtClean="0"/>
              <a:t>電影一開始，</a:t>
            </a:r>
            <a:r>
              <a:rPr lang="en-US" altLang="zh-TW" sz="7200" dirty="0" smtClean="0"/>
              <a:t>…....</a:t>
            </a:r>
            <a:r>
              <a:rPr lang="zh-TW" altLang="en-US" sz="7200" dirty="0" smtClean="0">
                <a:latin typeface="新細明體"/>
                <a:ea typeface="新細明體"/>
              </a:rPr>
              <a:t>，其中裡面最令我印象深刻的畫面就是</a:t>
            </a:r>
            <a:r>
              <a:rPr lang="en-US" altLang="zh-TW" sz="7200" dirty="0" smtClean="0">
                <a:latin typeface="新細明體"/>
                <a:ea typeface="新細明體"/>
              </a:rPr>
              <a:t>……</a:t>
            </a:r>
            <a:r>
              <a:rPr lang="zh-TW" altLang="en-US" sz="7200" dirty="0" smtClean="0">
                <a:latin typeface="新細明體"/>
                <a:ea typeface="新細明體"/>
              </a:rPr>
              <a:t>，</a:t>
            </a:r>
            <a:endParaRPr lang="zh-TW" altLang="en-US" sz="7200" dirty="0"/>
          </a:p>
          <a:p>
            <a:pPr>
              <a:buClr>
                <a:srgbClr val="9E3611"/>
              </a:buClr>
            </a:pPr>
            <a:endParaRPr lang="zh-TW" altLang="en-US" sz="1800" dirty="0"/>
          </a:p>
          <a:p>
            <a:pPr>
              <a:buClr>
                <a:srgbClr val="9E3611"/>
              </a:buClr>
            </a:pPr>
            <a:endParaRPr lang="zh-TW" altLang="en-US" sz="1800" dirty="0"/>
          </a:p>
        </p:txBody>
      </p:sp>
      <p:grpSp>
        <p:nvGrpSpPr>
          <p:cNvPr id="22" name="Group 21">
            <a:extLst>
              <a:ext uri="{FF2B5EF4-FFF2-40B4-BE49-F238E27FC236}">
                <a16:creationId xmlns="" xmlns:a16="http://schemas.microsoft.com/office/drawing/2014/main" id="{11002ACD-3B0C-4885-8754-8A00E926FE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 xmlns:a16="http://schemas.microsoft.com/office/drawing/2014/main" id="{DF0313CD-4196-4456-A70D-5EE2B995BA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 xmlns:a16="http://schemas.microsoft.com/office/drawing/2014/main" id="{80DE0B32-9EE8-4975-AD48-3855B0A82A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圖片 3">
            <a:extLst>
              <a:ext uri="{FF2B5EF4-FFF2-40B4-BE49-F238E27FC236}">
                <a16:creationId xmlns="" xmlns:a16="http://schemas.microsoft.com/office/drawing/2014/main" id="{52EE3835-CA7C-4C5E-B13D-E6FF4FCC9FF0}"/>
              </a:ext>
            </a:extLst>
          </p:cNvPr>
          <p:cNvPicPr>
            <a:picLocks noChangeAspect="1"/>
          </p:cNvPicPr>
          <p:nvPr/>
        </p:nvPicPr>
        <p:blipFill rotWithShape="1">
          <a:blip r:embed="rId5"/>
          <a:srcRect r="-1447" b="8631"/>
          <a:stretch/>
        </p:blipFill>
        <p:spPr>
          <a:xfrm>
            <a:off x="0" y="1562416"/>
            <a:ext cx="5181095" cy="3936683"/>
          </a:xfrm>
          <a:prstGeom prst="rect">
            <a:avLst/>
          </a:prstGeom>
        </p:spPr>
      </p:pic>
    </p:spTree>
    <p:extLst>
      <p:ext uri="{BB962C8B-B14F-4D97-AF65-F5344CB8AC3E}">
        <p14:creationId xmlns:p14="http://schemas.microsoft.com/office/powerpoint/2010/main" val="27015616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7950" y="165655"/>
            <a:ext cx="10058400" cy="1609344"/>
          </a:xfrm>
        </p:spPr>
        <p:txBody>
          <a:bodyPr/>
          <a:lstStyle/>
          <a:p>
            <a:r>
              <a:rPr lang="zh-TW" altLang="en-US" dirty="0" smtClean="0"/>
              <a:t>第四段</a:t>
            </a:r>
            <a:r>
              <a:rPr lang="en-US" altLang="zh-TW" dirty="0" smtClean="0"/>
              <a:t>—</a:t>
            </a:r>
            <a:r>
              <a:rPr lang="zh-TW" altLang="en-US" dirty="0" smtClean="0"/>
              <a:t>結論</a:t>
            </a:r>
            <a:endParaRPr lang="zh-TW" altLang="en-US" dirty="0"/>
          </a:p>
        </p:txBody>
      </p:sp>
      <p:sp>
        <p:nvSpPr>
          <p:cNvPr id="3" name="內容版面配置區 2"/>
          <p:cNvSpPr>
            <a:spLocks noGrp="1"/>
          </p:cNvSpPr>
          <p:nvPr>
            <p:ph idx="1"/>
          </p:nvPr>
        </p:nvSpPr>
        <p:spPr>
          <a:xfrm>
            <a:off x="871870" y="1286540"/>
            <a:ext cx="4614529" cy="5039832"/>
          </a:xfrm>
        </p:spPr>
        <p:txBody>
          <a:bodyPr>
            <a:normAutofit lnSpcReduction="10000"/>
          </a:bodyPr>
          <a:lstStyle/>
          <a:p>
            <a:r>
              <a:rPr lang="zh-TW" altLang="en-US" sz="4400" dirty="0" smtClean="0">
                <a:latin typeface="新細明體"/>
                <a:ea typeface="新細明體"/>
              </a:rPr>
              <a:t>□□</a:t>
            </a:r>
            <a:r>
              <a:rPr lang="zh-TW" altLang="en-US" sz="4400" dirty="0" smtClean="0"/>
              <a:t>這部</a:t>
            </a:r>
            <a:r>
              <a:rPr lang="en-US" altLang="zh-TW" sz="4400" dirty="0" smtClean="0"/>
              <a:t>&amp;&amp;@##</a:t>
            </a:r>
            <a:r>
              <a:rPr lang="zh-TW" altLang="en-US" sz="4400" dirty="0" smtClean="0"/>
              <a:t>青春熱血、振奮人心，實在非常好看，建議大家有空一定要找時間看一看</a:t>
            </a:r>
            <a:r>
              <a:rPr lang="en-US" altLang="zh-TW" sz="4400" dirty="0" smtClean="0"/>
              <a:t>…….</a:t>
            </a:r>
            <a:r>
              <a:rPr lang="zh-TW" altLang="en-US" sz="4400" dirty="0" smtClean="0"/>
              <a:t>，相信看完之後你一定懂我的感受，。</a:t>
            </a:r>
            <a:endParaRPr lang="zh-TW" altLang="en-US" sz="4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881" y="1056228"/>
            <a:ext cx="4643068" cy="465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576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質樣式">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49</TotalTime>
  <Words>150</Words>
  <Application>Microsoft Office PowerPoint</Application>
  <PresentationFormat>自訂</PresentationFormat>
  <Paragraphs>16</Paragraphs>
  <Slides>6</Slides>
  <Notes>0</Notes>
  <HiddenSlides>0</HiddenSlides>
  <MMClips>0</MMClips>
  <ScaleCrop>false</ScaleCrop>
  <HeadingPairs>
    <vt:vector size="4" baseType="variant">
      <vt:variant>
        <vt:lpstr>佈景主題</vt:lpstr>
      </vt:variant>
      <vt:variant>
        <vt:i4>1</vt:i4>
      </vt:variant>
      <vt:variant>
        <vt:lpstr>投影片標題</vt:lpstr>
      </vt:variant>
      <vt:variant>
        <vt:i4>6</vt:i4>
      </vt:variant>
    </vt:vector>
  </HeadingPairs>
  <TitlesOfParts>
    <vt:vector size="7" baseType="lpstr">
      <vt:lpstr>木質樣式</vt:lpstr>
      <vt:lpstr>題目 我最喜歡的電影</vt:lpstr>
      <vt:lpstr>如何寫一篇完整的作文</vt:lpstr>
      <vt:lpstr>第一段</vt:lpstr>
      <vt:lpstr>第二段 □□可以寫你是在因為甚麼樣的原因看見這一部電影，跟誰一起看這部電影呢(有可能是去電影院或是在家裡的電視上看到的或是在其他地方看到的)</vt:lpstr>
      <vt:lpstr>第三段---電影內容在演些甚麼情節呢</vt:lpstr>
      <vt:lpstr>第四段—結論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185</cp:revision>
  <dcterms:created xsi:type="dcterms:W3CDTF">2022-12-06T15:00:44Z</dcterms:created>
  <dcterms:modified xsi:type="dcterms:W3CDTF">2023-06-02T09:29:05Z</dcterms:modified>
</cp:coreProperties>
</file>