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27A96-9B12-4DFE-B5E2-332CC5C82D0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3A7E1A-DCF2-425B-A32B-A0484CDC112B}">
      <dgm:prSet/>
      <dgm:spPr/>
      <dgm:t>
        <a:bodyPr/>
        <a:lstStyle/>
        <a:p>
          <a:r>
            <a:rPr lang="zh-TW" dirty="0"/>
            <a:t>1.</a:t>
          </a:r>
          <a:r>
            <a:rPr lang="zh-TW" altLang="en-US" dirty="0"/>
            <a:t>先審題目</a:t>
          </a:r>
          <a:endParaRPr lang="en-US" dirty="0"/>
        </a:p>
      </dgm:t>
    </dgm:pt>
    <dgm:pt modelId="{3EF16FF3-7115-4DBD-9C58-5C80B10C3F17}" type="parTrans" cxnId="{6D9EA18A-4399-4E34-B1AA-30C6FE6AE7B2}">
      <dgm:prSet/>
      <dgm:spPr/>
      <dgm:t>
        <a:bodyPr/>
        <a:lstStyle/>
        <a:p>
          <a:endParaRPr lang="en-US"/>
        </a:p>
      </dgm:t>
    </dgm:pt>
    <dgm:pt modelId="{50EC10CF-E522-4D81-8A0C-40B4F382C64D}" type="sibTrans" cxnId="{6D9EA18A-4399-4E34-B1AA-30C6FE6AE7B2}">
      <dgm:prSet/>
      <dgm:spPr/>
      <dgm:t>
        <a:bodyPr/>
        <a:lstStyle/>
        <a:p>
          <a:endParaRPr lang="en-US"/>
        </a:p>
      </dgm:t>
    </dgm:pt>
    <dgm:pt modelId="{5FF4838D-CECA-498B-8B2C-3B120330CFFE}">
      <dgm:prSet/>
      <dgm:spPr/>
      <dgm:t>
        <a:bodyPr/>
        <a:lstStyle/>
        <a:p>
          <a:r>
            <a:rPr lang="zh-TW" dirty="0"/>
            <a:t>2.</a:t>
          </a:r>
          <a:r>
            <a:rPr lang="zh-TW" altLang="en-US" dirty="0"/>
            <a:t>打草稿</a:t>
          </a:r>
          <a:endParaRPr lang="en-US" dirty="0"/>
        </a:p>
      </dgm:t>
    </dgm:pt>
    <dgm:pt modelId="{0DAC18D3-2E03-48C2-B18A-4472B0E09CD5}" type="parTrans" cxnId="{213597A8-1B56-4B89-8AF4-DD9BDD7185EC}">
      <dgm:prSet/>
      <dgm:spPr/>
      <dgm:t>
        <a:bodyPr/>
        <a:lstStyle/>
        <a:p>
          <a:endParaRPr lang="en-US"/>
        </a:p>
      </dgm:t>
    </dgm:pt>
    <dgm:pt modelId="{5E58901D-5B46-40F2-9B62-6332D9A6D744}" type="sibTrans" cxnId="{213597A8-1B56-4B89-8AF4-DD9BDD7185EC}">
      <dgm:prSet/>
      <dgm:spPr/>
      <dgm:t>
        <a:bodyPr/>
        <a:lstStyle/>
        <a:p>
          <a:endParaRPr lang="en-US"/>
        </a:p>
      </dgm:t>
    </dgm:pt>
    <dgm:pt modelId="{F4036616-6121-422C-B72F-67D6BD4285E8}">
      <dgm:prSet/>
      <dgm:spPr/>
      <dgm:t>
        <a:bodyPr/>
        <a:lstStyle/>
        <a:p>
          <a:r>
            <a:rPr lang="zh-TW" dirty="0"/>
            <a:t>3.</a:t>
          </a:r>
          <a:r>
            <a:rPr lang="zh-TW" altLang="en-US" dirty="0"/>
            <a:t>留意格式</a:t>
          </a:r>
          <a:endParaRPr lang="en-US" dirty="0"/>
        </a:p>
      </dgm:t>
    </dgm:pt>
    <dgm:pt modelId="{313AF0D3-D26F-42C8-B5C4-8114A5BCAB29}" type="parTrans" cxnId="{C7B251FF-A295-4C8E-84D2-1F31921F6C73}">
      <dgm:prSet/>
      <dgm:spPr/>
      <dgm:t>
        <a:bodyPr/>
        <a:lstStyle/>
        <a:p>
          <a:endParaRPr lang="en-US"/>
        </a:p>
      </dgm:t>
    </dgm:pt>
    <dgm:pt modelId="{D47541C7-2951-4EB4-A5FD-85ADF0AB1F9D}" type="sibTrans" cxnId="{C7B251FF-A295-4C8E-84D2-1F31921F6C73}">
      <dgm:prSet/>
      <dgm:spPr/>
      <dgm:t>
        <a:bodyPr/>
        <a:lstStyle/>
        <a:p>
          <a:endParaRPr lang="en-US"/>
        </a:p>
      </dgm:t>
    </dgm:pt>
    <dgm:pt modelId="{935F1187-33C1-4BA9-A789-6C60B33640E2}">
      <dgm:prSet/>
      <dgm:spPr/>
      <dgm:t>
        <a:bodyPr/>
        <a:lstStyle/>
        <a:p>
          <a:r>
            <a:rPr lang="zh-TW" dirty="0"/>
            <a:t>4.</a:t>
          </a:r>
          <a:r>
            <a:rPr lang="zh-TW" altLang="en-US" dirty="0"/>
            <a:t>開始寫</a:t>
          </a:r>
          <a:endParaRPr lang="en-US" dirty="0"/>
        </a:p>
      </dgm:t>
    </dgm:pt>
    <dgm:pt modelId="{84E84CA9-0867-4342-B0E2-D8580FC56068}" type="parTrans" cxnId="{A5B2BD7E-3B1B-4E64-A602-C5B730F4E0E9}">
      <dgm:prSet/>
      <dgm:spPr/>
      <dgm:t>
        <a:bodyPr/>
        <a:lstStyle/>
        <a:p>
          <a:endParaRPr lang="en-US"/>
        </a:p>
      </dgm:t>
    </dgm:pt>
    <dgm:pt modelId="{6B412BC3-8E8A-4A2A-81EC-9161DEE22393}" type="sibTrans" cxnId="{A5B2BD7E-3B1B-4E64-A602-C5B730F4E0E9}">
      <dgm:prSet/>
      <dgm:spPr/>
      <dgm:t>
        <a:bodyPr/>
        <a:lstStyle/>
        <a:p>
          <a:endParaRPr lang="en-US"/>
        </a:p>
      </dgm:t>
    </dgm:pt>
    <dgm:pt modelId="{2CBDACCA-A1BC-4191-AAD1-F41C1FA50F90}" type="pres">
      <dgm:prSet presAssocID="{35427A96-9B12-4DFE-B5E2-332CC5C82D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7C3E1CB-8C2D-4CAD-B80F-B8785AEB56ED}" type="pres">
      <dgm:prSet presAssocID="{943A7E1A-DCF2-425B-A32B-A0484CDC112B}" presName="dummy" presStyleCnt="0"/>
      <dgm:spPr/>
    </dgm:pt>
    <dgm:pt modelId="{05E420F3-1074-4163-B57E-00039EA0DD8F}" type="pres">
      <dgm:prSet presAssocID="{943A7E1A-DCF2-425B-A32B-A0484CDC112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B960EC-679C-401A-BA3C-79E7EBD5639E}" type="pres">
      <dgm:prSet presAssocID="{50EC10CF-E522-4D81-8A0C-40B4F382C64D}" presName="sibTrans" presStyleLbl="node1" presStyleIdx="0" presStyleCnt="4"/>
      <dgm:spPr/>
      <dgm:t>
        <a:bodyPr/>
        <a:lstStyle/>
        <a:p>
          <a:endParaRPr lang="zh-TW" altLang="en-US"/>
        </a:p>
      </dgm:t>
    </dgm:pt>
    <dgm:pt modelId="{6BAB50DE-354F-4E02-BC66-D2B50D96A1AB}" type="pres">
      <dgm:prSet presAssocID="{5FF4838D-CECA-498B-8B2C-3B120330CFFE}" presName="dummy" presStyleCnt="0"/>
      <dgm:spPr/>
    </dgm:pt>
    <dgm:pt modelId="{AAFBD184-D219-451B-B79B-307A01E069CF}" type="pres">
      <dgm:prSet presAssocID="{5FF4838D-CECA-498B-8B2C-3B120330CFFE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ED552B-2DBD-49FF-9989-79F647D7794C}" type="pres">
      <dgm:prSet presAssocID="{5E58901D-5B46-40F2-9B62-6332D9A6D744}" presName="sibTrans" presStyleLbl="node1" presStyleIdx="1" presStyleCnt="4"/>
      <dgm:spPr/>
      <dgm:t>
        <a:bodyPr/>
        <a:lstStyle/>
        <a:p>
          <a:endParaRPr lang="zh-TW" altLang="en-US"/>
        </a:p>
      </dgm:t>
    </dgm:pt>
    <dgm:pt modelId="{EE3C507C-01F2-4DCD-AD8A-7CCB71ED3E78}" type="pres">
      <dgm:prSet presAssocID="{F4036616-6121-422C-B72F-67D6BD4285E8}" presName="dummy" presStyleCnt="0"/>
      <dgm:spPr/>
    </dgm:pt>
    <dgm:pt modelId="{B122ADEE-3ED9-482A-AB60-BB876E79A38B}" type="pres">
      <dgm:prSet presAssocID="{F4036616-6121-422C-B72F-67D6BD4285E8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AD3511-B262-4200-A5D3-B28A9120052A}" type="pres">
      <dgm:prSet presAssocID="{D47541C7-2951-4EB4-A5FD-85ADF0AB1F9D}" presName="sibTrans" presStyleLbl="node1" presStyleIdx="2" presStyleCnt="4"/>
      <dgm:spPr/>
      <dgm:t>
        <a:bodyPr/>
        <a:lstStyle/>
        <a:p>
          <a:endParaRPr lang="zh-TW" altLang="en-US"/>
        </a:p>
      </dgm:t>
    </dgm:pt>
    <dgm:pt modelId="{F5DB0CAA-68E3-47D7-98D6-F30B336C2734}" type="pres">
      <dgm:prSet presAssocID="{935F1187-33C1-4BA9-A789-6C60B33640E2}" presName="dummy" presStyleCnt="0"/>
      <dgm:spPr/>
    </dgm:pt>
    <dgm:pt modelId="{7182F111-375C-41D1-BBE6-6A78C526EC47}" type="pres">
      <dgm:prSet presAssocID="{935F1187-33C1-4BA9-A789-6C60B33640E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D0F420-327A-41D9-A621-9102BB3C121F}" type="pres">
      <dgm:prSet presAssocID="{6B412BC3-8E8A-4A2A-81EC-9161DEE22393}" presName="sibTrans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A5B2BD7E-3B1B-4E64-A602-C5B730F4E0E9}" srcId="{35427A96-9B12-4DFE-B5E2-332CC5C82D04}" destId="{935F1187-33C1-4BA9-A789-6C60B33640E2}" srcOrd="3" destOrd="0" parTransId="{84E84CA9-0867-4342-B0E2-D8580FC56068}" sibTransId="{6B412BC3-8E8A-4A2A-81EC-9161DEE22393}"/>
    <dgm:cxn modelId="{B4E9895F-BB16-4A89-97E3-7B362DA039A3}" type="presOf" srcId="{5E58901D-5B46-40F2-9B62-6332D9A6D744}" destId="{93ED552B-2DBD-49FF-9989-79F647D7794C}" srcOrd="0" destOrd="0" presId="urn:microsoft.com/office/officeart/2005/8/layout/cycle1"/>
    <dgm:cxn modelId="{D8110BB3-58F5-4336-B48F-2DF94E591B12}" type="presOf" srcId="{35427A96-9B12-4DFE-B5E2-332CC5C82D04}" destId="{2CBDACCA-A1BC-4191-AAD1-F41C1FA50F90}" srcOrd="0" destOrd="0" presId="urn:microsoft.com/office/officeart/2005/8/layout/cycle1"/>
    <dgm:cxn modelId="{3B9767FB-30E0-46F2-809F-D1F6DF57DC1F}" type="presOf" srcId="{D47541C7-2951-4EB4-A5FD-85ADF0AB1F9D}" destId="{25AD3511-B262-4200-A5D3-B28A9120052A}" srcOrd="0" destOrd="0" presId="urn:microsoft.com/office/officeart/2005/8/layout/cycle1"/>
    <dgm:cxn modelId="{6D9EA18A-4399-4E34-B1AA-30C6FE6AE7B2}" srcId="{35427A96-9B12-4DFE-B5E2-332CC5C82D04}" destId="{943A7E1A-DCF2-425B-A32B-A0484CDC112B}" srcOrd="0" destOrd="0" parTransId="{3EF16FF3-7115-4DBD-9C58-5C80B10C3F17}" sibTransId="{50EC10CF-E522-4D81-8A0C-40B4F382C64D}"/>
    <dgm:cxn modelId="{58A30AA7-2076-4E1A-98AD-DD9E3D63217A}" type="presOf" srcId="{F4036616-6121-422C-B72F-67D6BD4285E8}" destId="{B122ADEE-3ED9-482A-AB60-BB876E79A38B}" srcOrd="0" destOrd="0" presId="urn:microsoft.com/office/officeart/2005/8/layout/cycle1"/>
    <dgm:cxn modelId="{FA38BBB6-9B29-48E6-AE33-64198EFEAB2F}" type="presOf" srcId="{6B412BC3-8E8A-4A2A-81EC-9161DEE22393}" destId="{94D0F420-327A-41D9-A621-9102BB3C121F}" srcOrd="0" destOrd="0" presId="urn:microsoft.com/office/officeart/2005/8/layout/cycle1"/>
    <dgm:cxn modelId="{F716BD00-116B-4837-9110-9E630C1142F1}" type="presOf" srcId="{5FF4838D-CECA-498B-8B2C-3B120330CFFE}" destId="{AAFBD184-D219-451B-B79B-307A01E069CF}" srcOrd="0" destOrd="0" presId="urn:microsoft.com/office/officeart/2005/8/layout/cycle1"/>
    <dgm:cxn modelId="{74451BD4-EA95-4DE0-87A0-0EA5B36A394B}" type="presOf" srcId="{935F1187-33C1-4BA9-A789-6C60B33640E2}" destId="{7182F111-375C-41D1-BBE6-6A78C526EC47}" srcOrd="0" destOrd="0" presId="urn:microsoft.com/office/officeart/2005/8/layout/cycle1"/>
    <dgm:cxn modelId="{213597A8-1B56-4B89-8AF4-DD9BDD7185EC}" srcId="{35427A96-9B12-4DFE-B5E2-332CC5C82D04}" destId="{5FF4838D-CECA-498B-8B2C-3B120330CFFE}" srcOrd="1" destOrd="0" parTransId="{0DAC18D3-2E03-48C2-B18A-4472B0E09CD5}" sibTransId="{5E58901D-5B46-40F2-9B62-6332D9A6D744}"/>
    <dgm:cxn modelId="{C7B251FF-A295-4C8E-84D2-1F31921F6C73}" srcId="{35427A96-9B12-4DFE-B5E2-332CC5C82D04}" destId="{F4036616-6121-422C-B72F-67D6BD4285E8}" srcOrd="2" destOrd="0" parTransId="{313AF0D3-D26F-42C8-B5C4-8114A5BCAB29}" sibTransId="{D47541C7-2951-4EB4-A5FD-85ADF0AB1F9D}"/>
    <dgm:cxn modelId="{77D9A18A-89DE-4272-AB22-9891B44270F6}" type="presOf" srcId="{943A7E1A-DCF2-425B-A32B-A0484CDC112B}" destId="{05E420F3-1074-4163-B57E-00039EA0DD8F}" srcOrd="0" destOrd="0" presId="urn:microsoft.com/office/officeart/2005/8/layout/cycle1"/>
    <dgm:cxn modelId="{BFE8A7F4-2A70-457C-B4BF-7190479BC937}" type="presOf" srcId="{50EC10CF-E522-4D81-8A0C-40B4F382C64D}" destId="{AAB960EC-679C-401A-BA3C-79E7EBD5639E}" srcOrd="0" destOrd="0" presId="urn:microsoft.com/office/officeart/2005/8/layout/cycle1"/>
    <dgm:cxn modelId="{1A5CCBDF-22D7-4282-8D2F-D2C9192F728F}" type="presParOf" srcId="{2CBDACCA-A1BC-4191-AAD1-F41C1FA50F90}" destId="{A7C3E1CB-8C2D-4CAD-B80F-B8785AEB56ED}" srcOrd="0" destOrd="0" presId="urn:microsoft.com/office/officeart/2005/8/layout/cycle1"/>
    <dgm:cxn modelId="{EFD2AE93-B377-45ED-8F2E-05FBBDECA832}" type="presParOf" srcId="{2CBDACCA-A1BC-4191-AAD1-F41C1FA50F90}" destId="{05E420F3-1074-4163-B57E-00039EA0DD8F}" srcOrd="1" destOrd="0" presId="urn:microsoft.com/office/officeart/2005/8/layout/cycle1"/>
    <dgm:cxn modelId="{E67A88A6-E469-4E2E-8BB7-B46841301D6F}" type="presParOf" srcId="{2CBDACCA-A1BC-4191-AAD1-F41C1FA50F90}" destId="{AAB960EC-679C-401A-BA3C-79E7EBD5639E}" srcOrd="2" destOrd="0" presId="urn:microsoft.com/office/officeart/2005/8/layout/cycle1"/>
    <dgm:cxn modelId="{1E1EB8E9-EFF7-4765-9C3C-060F8F686AF4}" type="presParOf" srcId="{2CBDACCA-A1BC-4191-AAD1-F41C1FA50F90}" destId="{6BAB50DE-354F-4E02-BC66-D2B50D96A1AB}" srcOrd="3" destOrd="0" presId="urn:microsoft.com/office/officeart/2005/8/layout/cycle1"/>
    <dgm:cxn modelId="{0884A7D6-1ECF-40D3-BFF0-DCF0B132F058}" type="presParOf" srcId="{2CBDACCA-A1BC-4191-AAD1-F41C1FA50F90}" destId="{AAFBD184-D219-451B-B79B-307A01E069CF}" srcOrd="4" destOrd="0" presId="urn:microsoft.com/office/officeart/2005/8/layout/cycle1"/>
    <dgm:cxn modelId="{DAFDEEF9-6710-45AC-A161-4A7838F28369}" type="presParOf" srcId="{2CBDACCA-A1BC-4191-AAD1-F41C1FA50F90}" destId="{93ED552B-2DBD-49FF-9989-79F647D7794C}" srcOrd="5" destOrd="0" presId="urn:microsoft.com/office/officeart/2005/8/layout/cycle1"/>
    <dgm:cxn modelId="{8001E899-7777-453F-AC7E-45D4C91E245C}" type="presParOf" srcId="{2CBDACCA-A1BC-4191-AAD1-F41C1FA50F90}" destId="{EE3C507C-01F2-4DCD-AD8A-7CCB71ED3E78}" srcOrd="6" destOrd="0" presId="urn:microsoft.com/office/officeart/2005/8/layout/cycle1"/>
    <dgm:cxn modelId="{38919796-8854-45CF-BD4C-AB156BF625D0}" type="presParOf" srcId="{2CBDACCA-A1BC-4191-AAD1-F41C1FA50F90}" destId="{B122ADEE-3ED9-482A-AB60-BB876E79A38B}" srcOrd="7" destOrd="0" presId="urn:microsoft.com/office/officeart/2005/8/layout/cycle1"/>
    <dgm:cxn modelId="{10B188B7-40CE-4C82-B9CF-B9A3245BC545}" type="presParOf" srcId="{2CBDACCA-A1BC-4191-AAD1-F41C1FA50F90}" destId="{25AD3511-B262-4200-A5D3-B28A9120052A}" srcOrd="8" destOrd="0" presId="urn:microsoft.com/office/officeart/2005/8/layout/cycle1"/>
    <dgm:cxn modelId="{E844966A-AA2E-49CE-80A1-058FD4278F24}" type="presParOf" srcId="{2CBDACCA-A1BC-4191-AAD1-F41C1FA50F90}" destId="{F5DB0CAA-68E3-47D7-98D6-F30B336C2734}" srcOrd="9" destOrd="0" presId="urn:microsoft.com/office/officeart/2005/8/layout/cycle1"/>
    <dgm:cxn modelId="{EACD00CB-734F-407D-AB58-5C2DE4CE3A65}" type="presParOf" srcId="{2CBDACCA-A1BC-4191-AAD1-F41C1FA50F90}" destId="{7182F111-375C-41D1-BBE6-6A78C526EC47}" srcOrd="10" destOrd="0" presId="urn:microsoft.com/office/officeart/2005/8/layout/cycle1"/>
    <dgm:cxn modelId="{A06F2651-2534-4AC3-BE63-7AAE2B4FFD65}" type="presParOf" srcId="{2CBDACCA-A1BC-4191-AAD1-F41C1FA50F90}" destId="{94D0F420-327A-41D9-A621-9102BB3C121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420F3-1074-4163-B57E-00039EA0DD8F}">
      <dsp:nvSpPr>
        <dsp:cNvPr id="0" name=""/>
        <dsp:cNvSpPr/>
      </dsp:nvSpPr>
      <dsp:spPr>
        <a:xfrm>
          <a:off x="4240299" y="133741"/>
          <a:ext cx="2130013" cy="213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500" kern="1200" dirty="0"/>
            <a:t>1.</a:t>
          </a:r>
          <a:r>
            <a:rPr lang="zh-TW" altLang="en-US" sz="5500" kern="1200" dirty="0"/>
            <a:t>先審題目</a:t>
          </a:r>
          <a:endParaRPr lang="en-US" sz="5500" kern="1200" dirty="0"/>
        </a:p>
      </dsp:txBody>
      <dsp:txXfrm>
        <a:off x="4240299" y="133741"/>
        <a:ext cx="2130013" cy="2130013"/>
      </dsp:txXfrm>
    </dsp:sp>
    <dsp:sp modelId="{AAB960EC-679C-401A-BA3C-79E7EBD5639E}">
      <dsp:nvSpPr>
        <dsp:cNvPr id="0" name=""/>
        <dsp:cNvSpPr/>
      </dsp:nvSpPr>
      <dsp:spPr>
        <a:xfrm>
          <a:off x="485857" y="-901"/>
          <a:ext cx="6019098" cy="6019098"/>
        </a:xfrm>
        <a:prstGeom prst="circularArrow">
          <a:avLst>
            <a:gd name="adj1" fmla="val 6901"/>
            <a:gd name="adj2" fmla="val 465234"/>
            <a:gd name="adj3" fmla="val 549911"/>
            <a:gd name="adj4" fmla="val 20584855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184-D219-451B-B79B-307A01E069CF}">
      <dsp:nvSpPr>
        <dsp:cNvPr id="0" name=""/>
        <dsp:cNvSpPr/>
      </dsp:nvSpPr>
      <dsp:spPr>
        <a:xfrm>
          <a:off x="4240299" y="3753540"/>
          <a:ext cx="2130013" cy="213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500" kern="1200" dirty="0"/>
            <a:t>2.</a:t>
          </a:r>
          <a:r>
            <a:rPr lang="zh-TW" altLang="en-US" sz="5500" kern="1200" dirty="0"/>
            <a:t>打草稿</a:t>
          </a:r>
          <a:endParaRPr lang="en-US" sz="5500" kern="1200" dirty="0"/>
        </a:p>
      </dsp:txBody>
      <dsp:txXfrm>
        <a:off x="4240299" y="3753540"/>
        <a:ext cx="2130013" cy="2130013"/>
      </dsp:txXfrm>
    </dsp:sp>
    <dsp:sp modelId="{93ED552B-2DBD-49FF-9989-79F647D7794C}">
      <dsp:nvSpPr>
        <dsp:cNvPr id="0" name=""/>
        <dsp:cNvSpPr/>
      </dsp:nvSpPr>
      <dsp:spPr>
        <a:xfrm>
          <a:off x="485857" y="-901"/>
          <a:ext cx="6019098" cy="6019098"/>
        </a:xfrm>
        <a:prstGeom prst="circularArrow">
          <a:avLst>
            <a:gd name="adj1" fmla="val 6901"/>
            <a:gd name="adj2" fmla="val 465234"/>
            <a:gd name="adj3" fmla="val 5949911"/>
            <a:gd name="adj4" fmla="val 4384855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2ADEE-3ED9-482A-AB60-BB876E79A38B}">
      <dsp:nvSpPr>
        <dsp:cNvPr id="0" name=""/>
        <dsp:cNvSpPr/>
      </dsp:nvSpPr>
      <dsp:spPr>
        <a:xfrm>
          <a:off x="620500" y="3753540"/>
          <a:ext cx="2130013" cy="213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500" kern="1200" dirty="0"/>
            <a:t>3.</a:t>
          </a:r>
          <a:r>
            <a:rPr lang="zh-TW" altLang="en-US" sz="5500" kern="1200" dirty="0"/>
            <a:t>留意格式</a:t>
          </a:r>
          <a:endParaRPr lang="en-US" sz="5500" kern="1200" dirty="0"/>
        </a:p>
      </dsp:txBody>
      <dsp:txXfrm>
        <a:off x="620500" y="3753540"/>
        <a:ext cx="2130013" cy="2130013"/>
      </dsp:txXfrm>
    </dsp:sp>
    <dsp:sp modelId="{25AD3511-B262-4200-A5D3-B28A9120052A}">
      <dsp:nvSpPr>
        <dsp:cNvPr id="0" name=""/>
        <dsp:cNvSpPr/>
      </dsp:nvSpPr>
      <dsp:spPr>
        <a:xfrm>
          <a:off x="485857" y="-901"/>
          <a:ext cx="6019098" cy="6019098"/>
        </a:xfrm>
        <a:prstGeom prst="circularArrow">
          <a:avLst>
            <a:gd name="adj1" fmla="val 6901"/>
            <a:gd name="adj2" fmla="val 465234"/>
            <a:gd name="adj3" fmla="val 11349911"/>
            <a:gd name="adj4" fmla="val 9784855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2F111-375C-41D1-BBE6-6A78C526EC47}">
      <dsp:nvSpPr>
        <dsp:cNvPr id="0" name=""/>
        <dsp:cNvSpPr/>
      </dsp:nvSpPr>
      <dsp:spPr>
        <a:xfrm>
          <a:off x="620500" y="133741"/>
          <a:ext cx="2130013" cy="213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500" kern="1200" dirty="0"/>
            <a:t>4.</a:t>
          </a:r>
          <a:r>
            <a:rPr lang="zh-TW" altLang="en-US" sz="5500" kern="1200" dirty="0"/>
            <a:t>開始寫</a:t>
          </a:r>
          <a:endParaRPr lang="en-US" sz="5500" kern="1200" dirty="0"/>
        </a:p>
      </dsp:txBody>
      <dsp:txXfrm>
        <a:off x="620500" y="133741"/>
        <a:ext cx="2130013" cy="2130013"/>
      </dsp:txXfrm>
    </dsp:sp>
    <dsp:sp modelId="{94D0F420-327A-41D9-A621-9102BB3C121F}">
      <dsp:nvSpPr>
        <dsp:cNvPr id="0" name=""/>
        <dsp:cNvSpPr/>
      </dsp:nvSpPr>
      <dsp:spPr>
        <a:xfrm>
          <a:off x="485857" y="-901"/>
          <a:ext cx="6019098" cy="6019098"/>
        </a:xfrm>
        <a:prstGeom prst="circularArrow">
          <a:avLst>
            <a:gd name="adj1" fmla="val 6901"/>
            <a:gd name="adj2" fmla="val 465234"/>
            <a:gd name="adj3" fmla="val 16749911"/>
            <a:gd name="adj4" fmla="val 15184855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矩形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群組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橢圓​​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橢圓​​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/>
              <a:t>按一下以編輯母片副標題樣式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284890-85D2-4D7B-8EF5-15A9C1DB8F42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57CC2-0FC8-4686-B024-99790E0F5162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764DA5-CD3D-4590-A511-FCD3BC7A793E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5661D-6934-4B32-B92C-470368BF1EC6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C6F822A4-8DA6-4447-9B1F-C5DB58435268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橢圓​​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橢圓​​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48D31E-DCDA-41A7-9C67-C4B11B94D21D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762C0-B258-48F1-ADE6-176B4174CCDD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7919A6-33EB-49BD-A62F-1FA56B9F9712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4E7D1B-D673-4CF6-8672-009D42ABD2A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6AA21-1863-4931-97CB-99D0A168701B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橢圓​​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橢圓​​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/>
              <a:t>按一下圖示以新增圖片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2C379-9A7C-4C87-A116-CBE9F58B04C5}" type="datetimeFigureOut">
              <a:rPr lang="en-US" dirty="0"/>
              <a:t>6/30/2023</a:t>
            </a:fld>
            <a:endParaRPr lang="en-US" dirty="0"/>
          </a:p>
        </p:txBody>
      </p:sp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橢圓​​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橢圓​​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8664C608-40B1-4030-A28D-5B74BC98ADCE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橢圓​​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橢圓​​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67208" y="-125967"/>
            <a:ext cx="6324792" cy="2401335"/>
          </a:xfrm>
        </p:spPr>
        <p:txBody>
          <a:bodyPr rtlCol="0" anchor="b">
            <a:normAutofit/>
          </a:bodyPr>
          <a:lstStyle/>
          <a:p>
            <a:r>
              <a:rPr lang="zh-TW" altLang="en-US" sz="7200" dirty="0" smtClean="0">
                <a:ea typeface="微軟正黑體"/>
              </a:rPr>
              <a:t>題目</a:t>
            </a:r>
            <a:r>
              <a:rPr lang="en-US" altLang="zh-TW" sz="7200" dirty="0">
                <a:ea typeface="微軟正黑體"/>
              </a:rPr>
              <a:t/>
            </a:r>
            <a:br>
              <a:rPr lang="en-US" altLang="zh-TW" sz="7200" dirty="0">
                <a:ea typeface="微軟正黑體"/>
              </a:rPr>
            </a:br>
            <a:r>
              <a:rPr lang="zh-TW" altLang="en-US" sz="7200" dirty="0" smtClean="0">
                <a:latin typeface="新細明體"/>
                <a:ea typeface="微軟正黑體"/>
              </a:rPr>
              <a:t>○</a:t>
            </a:r>
            <a:r>
              <a:rPr lang="zh-TW" altLang="en-US" sz="7200" dirty="0" smtClean="0">
                <a:latin typeface="新細明體"/>
                <a:ea typeface="新細明體"/>
              </a:rPr>
              <a:t>○</a:t>
            </a:r>
            <a:r>
              <a:rPr lang="zh-TW" altLang="en-US" sz="7200" dirty="0" smtClean="0">
                <a:ea typeface="微軟正黑體"/>
              </a:rPr>
              <a:t>的拿手菜</a:t>
            </a:r>
            <a:endParaRPr lang="en-US" sz="7200" dirty="0">
              <a:ea typeface="微軟正黑體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18028" y="2679405"/>
            <a:ext cx="5975498" cy="3524999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4000" dirty="0" smtClean="0"/>
              <a:t>先思考一下自己</a:t>
            </a:r>
            <a:endParaRPr lang="en-US" altLang="zh-TW" sz="4000" dirty="0" smtClean="0"/>
          </a:p>
          <a:p>
            <a:pPr rtl="0"/>
            <a:r>
              <a:rPr lang="zh-TW" altLang="en-US" sz="4000" dirty="0" smtClean="0"/>
              <a:t>曾經</a:t>
            </a:r>
            <a:r>
              <a:rPr lang="zh-TW" altLang="en-US" sz="4000" dirty="0"/>
              <a:t>吃</a:t>
            </a:r>
            <a:r>
              <a:rPr lang="zh-TW" altLang="en-US" sz="4000" dirty="0" smtClean="0"/>
              <a:t>過誰親手料理的食物，令你印象深刻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不管是好的印象或是不好的印象</a:t>
            </a:r>
            <a:r>
              <a:rPr lang="en-US" altLang="zh-TW" sz="4000" dirty="0" smtClean="0"/>
              <a:t>)</a:t>
            </a:r>
          </a:p>
          <a:p>
            <a:pPr rtl="0"/>
            <a:r>
              <a:rPr lang="zh-TW" altLang="en-US" sz="4000" dirty="0" smtClean="0"/>
              <a:t>，總之妳必須要有所想法。</a:t>
            </a:r>
            <a:endParaRPr lang="en-US" altLang="zh-TW" sz="4000" dirty="0" smtClean="0"/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xmlns="" id="{D8A4D96C-04EC-B917-0162-385D4D52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7" r="-1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0060CE1A-A2ED-43AC-857D-05822177F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CFFB95F-D901-4937-8084-8A7BAA84F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51830BA-34CB-4A8C-B05A-1ABB46F1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411" y="639763"/>
            <a:ext cx="3904664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TW" altLang="en-US" sz="6000" dirty="0"/>
              <a:t>如何寫一篇完整的作文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F473BD-3FD3-4548-A8F5-11D3C9CB8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91E02ED-3E2E-4396-B6DE-5F93F2F11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28F088F5-B4E7-43B9-88F4-8667026E4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6" name="內容版面配置區 2">
            <a:extLst>
              <a:ext uri="{FF2B5EF4-FFF2-40B4-BE49-F238E27FC236}">
                <a16:creationId xmlns:a16="http://schemas.microsoft.com/office/drawing/2014/main" xmlns="" id="{1FC60C36-C9A4-360D-F5C9-11EECF1E3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91362"/>
              </p:ext>
            </p:extLst>
          </p:nvPr>
        </p:nvGraphicFramePr>
        <p:xfrm>
          <a:off x="622300" y="221200"/>
          <a:ext cx="6990813" cy="601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06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xmlns="" id="{9453FF84-60C1-4EA8-B49B-1B8C2D0C5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xmlns="" id="{9F5DE84A-747C-570F-5335-99ACF1A5C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686" y="114301"/>
            <a:ext cx="7604557" cy="674369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4400" dirty="0" smtClean="0">
                <a:latin typeface="新細明體"/>
                <a:ea typeface="新細明體"/>
              </a:rPr>
              <a:t>□□生活中誰最常為妳準備料理呢</a:t>
            </a:r>
            <a:r>
              <a:rPr lang="en-US" altLang="zh-TW" sz="4400" dirty="0" smtClean="0">
                <a:latin typeface="新細明體"/>
                <a:ea typeface="新細明體"/>
              </a:rPr>
              <a:t>?</a:t>
            </a:r>
            <a:r>
              <a:rPr lang="zh-TW" altLang="en-US" sz="4400" dirty="0" smtClean="0">
                <a:latin typeface="新細明體"/>
                <a:ea typeface="新細明體"/>
              </a:rPr>
              <a:t>她的哪一道菜餚最能抓住你的心和胃呢</a:t>
            </a:r>
            <a:r>
              <a:rPr lang="en-US" altLang="zh-TW" sz="4400" dirty="0" smtClean="0">
                <a:latin typeface="新細明體"/>
                <a:ea typeface="新細明體"/>
              </a:rPr>
              <a:t>?</a:t>
            </a:r>
            <a:r>
              <a:rPr lang="zh-TW" altLang="en-US" sz="4400" dirty="0" smtClean="0">
                <a:latin typeface="新細明體"/>
                <a:ea typeface="新細明體"/>
              </a:rPr>
              <a:t>以我來說，在我目前的人生中，令我印象最深刻的一道料理就是</a:t>
            </a:r>
            <a:r>
              <a:rPr lang="en-US" altLang="zh-TW" sz="4400" dirty="0" smtClean="0">
                <a:latin typeface="Rockwell Condensed" panose="02060603050405020104" pitchFamily="18" charset="0"/>
                <a:ea typeface="新細明體"/>
              </a:rPr>
              <a:t>○</a:t>
            </a:r>
            <a:r>
              <a:rPr lang="en-US" altLang="zh-TW" sz="4400" dirty="0" smtClean="0">
                <a:latin typeface="新細明體"/>
                <a:ea typeface="新細明體"/>
              </a:rPr>
              <a:t>○</a:t>
            </a:r>
            <a:r>
              <a:rPr lang="zh-TW" altLang="en-US" sz="4400" dirty="0" smtClean="0">
                <a:latin typeface="新細明體"/>
                <a:ea typeface="新細明體"/>
              </a:rPr>
              <a:t>的拿手菜</a:t>
            </a:r>
            <a:r>
              <a:rPr lang="zh-TW" altLang="en-US" sz="4400" dirty="0" smtClean="0">
                <a:ea typeface="微軟正黑體"/>
              </a:rPr>
              <a:t>─</a:t>
            </a:r>
            <a:r>
              <a:rPr lang="zh-TW" altLang="en-US" sz="4400" dirty="0" smtClean="0">
                <a:solidFill>
                  <a:srgbClr val="FF0000"/>
                </a:solidFill>
                <a:ea typeface="微軟正黑體"/>
              </a:rPr>
              <a:t>紅燒獅子頭</a:t>
            </a:r>
            <a:r>
              <a:rPr lang="en-US" altLang="zh-TW" sz="4400" dirty="0" smtClean="0">
                <a:solidFill>
                  <a:srgbClr val="FF0000"/>
                </a:solidFill>
                <a:ea typeface="微軟正黑體"/>
              </a:rPr>
              <a:t>(</a:t>
            </a:r>
            <a:r>
              <a:rPr lang="zh-TW" altLang="en-US" sz="4400" dirty="0" smtClean="0">
                <a:solidFill>
                  <a:srgbClr val="FF0000"/>
                </a:solidFill>
                <a:ea typeface="微軟正黑體"/>
              </a:rPr>
              <a:t>我自己隨便舉例的</a:t>
            </a:r>
            <a:r>
              <a:rPr lang="en-US" altLang="zh-TW" sz="4400" dirty="0" smtClean="0">
                <a:solidFill>
                  <a:srgbClr val="FF0000"/>
                </a:solidFill>
                <a:ea typeface="微軟正黑體"/>
              </a:rPr>
              <a:t>)</a:t>
            </a:r>
            <a:r>
              <a:rPr lang="zh-TW" altLang="en-US" sz="4400" dirty="0" smtClean="0">
                <a:latin typeface="新細明體"/>
                <a:ea typeface="新細明體"/>
              </a:rPr>
              <a:t>。</a:t>
            </a:r>
            <a:r>
              <a:rPr lang="zh-TW" altLang="en-US" sz="4400" dirty="0">
                <a:latin typeface="新細明體"/>
                <a:ea typeface="新細明體"/>
              </a:rPr>
              <a:t>這道</a:t>
            </a:r>
            <a:r>
              <a:rPr lang="zh-TW" altLang="en-US" sz="4400" dirty="0" smtClean="0">
                <a:latin typeface="新細明體"/>
                <a:ea typeface="新細明體"/>
              </a:rPr>
              <a:t>料理健康又美味是我的最愛，每每都讓我吃的津津有味。</a:t>
            </a:r>
            <a:r>
              <a:rPr lang="en-US" altLang="zh-TW" sz="4400" dirty="0" smtClean="0">
                <a:latin typeface="新細明體"/>
                <a:ea typeface="新細明體"/>
              </a:rPr>
              <a:t>(</a:t>
            </a:r>
            <a:r>
              <a:rPr lang="zh-TW" altLang="en-US" sz="4400" dirty="0" smtClean="0">
                <a:latin typeface="新細明體"/>
                <a:ea typeface="新細明體"/>
              </a:rPr>
              <a:t>請根據自己的實際狀況敘述</a:t>
            </a:r>
            <a:r>
              <a:rPr lang="en-US" altLang="zh-TW" sz="4400" dirty="0" smtClean="0">
                <a:latin typeface="新細明體"/>
                <a:ea typeface="新細明體"/>
              </a:rPr>
              <a:t>)</a:t>
            </a:r>
            <a:endParaRPr lang="en-US" altLang="zh-TW" sz="4400" dirty="0">
              <a:latin typeface="Rockwell Condensed" panose="02060603050405020104" pitchFamily="18" charset="0"/>
            </a:endParaRPr>
          </a:p>
          <a:p>
            <a:pPr marL="0" indent="0">
              <a:buNone/>
            </a:pPr>
            <a:endParaRPr lang="zh-TW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9" y="1151374"/>
            <a:ext cx="4167963" cy="500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D4608C3-22C6-5C47-6E38-A446F5F3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53" y="140597"/>
            <a:ext cx="3159134" cy="2021553"/>
          </a:xfrm>
          <a:noFill/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a typeface="微軟正黑體"/>
              </a:rPr>
              <a:t>第一段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FCA88C2-C73C-4062-A097-8FBCE3090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3981C21-E132-4402-B31B-D725C1CE7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685C77-4E84-486A-9AE5-F3635BE98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EA26A99-A6A0-DFB8-5316-F9C0937F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3" y="372140"/>
            <a:ext cx="8856921" cy="5034995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ea typeface="微軟正黑體"/>
              </a:rPr>
              <a:t>第二段</a:t>
            </a:r>
            <a:r>
              <a:rPr lang="en-US" altLang="zh-TW" sz="6000" dirty="0">
                <a:ea typeface="微軟正黑體"/>
              </a:rPr>
              <a:t/>
            </a:r>
            <a:br>
              <a:rPr lang="en-US" altLang="zh-TW" sz="6000" dirty="0">
                <a:ea typeface="微軟正黑體"/>
              </a:rPr>
            </a:br>
            <a:r>
              <a:rPr lang="en-US" altLang="zh-TW" sz="6000" dirty="0" smtClean="0">
                <a:latin typeface="新細明體"/>
                <a:ea typeface="新細明體"/>
              </a:rPr>
              <a:t>□□</a:t>
            </a:r>
            <a:r>
              <a:rPr lang="zh-TW" altLang="en-US" sz="6000" dirty="0">
                <a:solidFill>
                  <a:srgbClr val="FF0000"/>
                </a:solidFill>
              </a:rPr>
              <a:t>紅燒獅子頭</a:t>
            </a:r>
            <a:r>
              <a:rPr lang="en-US" altLang="zh-TW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(</a:t>
            </a:r>
            <a:r>
              <a:rPr lang="zh-TW" altLang="en-US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根據第一段點出的料理</a:t>
            </a:r>
            <a:r>
              <a:rPr lang="en-US" altLang="zh-TW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)</a:t>
            </a:r>
            <a:r>
              <a:rPr lang="zh-TW" altLang="en-US" sz="6000" dirty="0" smtClean="0">
                <a:latin typeface="新細明體"/>
                <a:ea typeface="新細明體"/>
              </a:rPr>
              <a:t>這道料理的做法很簡單</a:t>
            </a:r>
            <a:r>
              <a:rPr lang="en-US" altLang="zh-TW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(</a:t>
            </a:r>
            <a:r>
              <a:rPr lang="zh-TW" altLang="en-US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或是很困難，根據自己推薦的料理敘述</a:t>
            </a:r>
            <a:r>
              <a:rPr lang="en-US" altLang="zh-TW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)</a:t>
            </a:r>
            <a:r>
              <a:rPr lang="zh-TW" altLang="en-US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，</a:t>
            </a:r>
            <a:r>
              <a:rPr lang="zh-TW" altLang="en-US" sz="6000" dirty="0">
                <a:latin typeface="新細明體"/>
                <a:ea typeface="新細明體"/>
              </a:rPr>
              <a:t>一</a:t>
            </a:r>
            <a:r>
              <a:rPr lang="zh-TW" altLang="en-US" sz="6000" dirty="0" smtClean="0">
                <a:latin typeface="新細明體"/>
                <a:ea typeface="新細明體"/>
              </a:rPr>
              <a:t>開始，先倒入</a:t>
            </a:r>
            <a:r>
              <a:rPr lang="en-US" altLang="zh-TW" sz="6000" dirty="0">
                <a:solidFill>
                  <a:schemeClr val="accent1"/>
                </a:solidFill>
                <a:latin typeface="新細明體"/>
                <a:ea typeface="新細明體"/>
              </a:rPr>
              <a:t>……(</a:t>
            </a:r>
            <a:r>
              <a:rPr lang="zh-TW" altLang="en-US" sz="6000" dirty="0">
                <a:solidFill>
                  <a:schemeClr val="accent1"/>
                </a:solidFill>
                <a:latin typeface="新細明體"/>
                <a:ea typeface="新細明體"/>
              </a:rPr>
              <a:t>開始寫出使用的食材、料理方式，以及料理的外觀與味道</a:t>
            </a:r>
            <a:r>
              <a:rPr lang="en-US" altLang="zh-TW" sz="6000" dirty="0">
                <a:solidFill>
                  <a:schemeClr val="accent1"/>
                </a:solidFill>
                <a:latin typeface="新細明體"/>
                <a:ea typeface="新細明體"/>
              </a:rPr>
              <a:t>)</a:t>
            </a:r>
            <a:endParaRPr lang="zh-TW" altLang="en-US" sz="6000" dirty="0">
              <a:solidFill>
                <a:schemeClr val="accent1"/>
              </a:solidFill>
              <a:latin typeface="新細明體"/>
              <a:ea typeface="新細明體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5C1C3E-5158-47F3-8FD9-14B22C3E6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223" y="212651"/>
            <a:ext cx="2803452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288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964958D-AF5D-4863-B5FB-83F6B8CB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C27CC56-DFF3-78AF-8D3E-4F8B0D9A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TW" altLang="en-US" sz="4800" dirty="0">
                <a:ea typeface="微軟正黑體"/>
              </a:rPr>
              <a:t>第三段</a:t>
            </a:r>
            <a:r>
              <a:rPr lang="en-US" altLang="zh-TW" sz="4800" dirty="0" smtClean="0">
                <a:ea typeface="微軟正黑體"/>
              </a:rPr>
              <a:t>---</a:t>
            </a:r>
            <a:r>
              <a:rPr lang="zh-TW" altLang="en-US" sz="4800" dirty="0">
                <a:ea typeface="微軟正黑體"/>
              </a:rPr>
              <a:t>寫出這道</a:t>
            </a:r>
            <a:r>
              <a:rPr lang="zh-TW" altLang="en-US" sz="4800" dirty="0" smtClean="0">
                <a:ea typeface="微軟正黑體"/>
              </a:rPr>
              <a:t>料理帶給妳的美好與回憶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94DD404-10FB-35F4-7F5F-DE0F56F3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099944"/>
            <a:ext cx="7417149" cy="407225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9E3611"/>
              </a:buClr>
            </a:pPr>
            <a:r>
              <a:rPr lang="zh-TW" altLang="en-US" sz="7200" dirty="0" smtClean="0">
                <a:latin typeface="新細明體"/>
                <a:ea typeface="新細明體"/>
              </a:rPr>
              <a:t>□□每當我吃到</a:t>
            </a:r>
            <a:r>
              <a:rPr lang="en-US" altLang="zh-TW" sz="7200" dirty="0" smtClean="0">
                <a:latin typeface="新細明體"/>
                <a:ea typeface="新細明體"/>
              </a:rPr>
              <a:t>OO</a:t>
            </a:r>
            <a:r>
              <a:rPr lang="zh-TW" altLang="en-US" sz="7200" dirty="0" smtClean="0">
                <a:latin typeface="新細明體"/>
                <a:ea typeface="新細明體"/>
              </a:rPr>
              <a:t>的拿手菜，我就會想起</a:t>
            </a:r>
            <a:r>
              <a:rPr lang="en-US" altLang="zh-TW" sz="7200" dirty="0" smtClean="0">
                <a:latin typeface="新細明體"/>
                <a:ea typeface="新細明體"/>
              </a:rPr>
              <a:t>……</a:t>
            </a:r>
            <a:r>
              <a:rPr lang="zh-TW" altLang="en-US" sz="7200" dirty="0" smtClean="0">
                <a:latin typeface="新細明體"/>
                <a:ea typeface="新細明體"/>
              </a:rPr>
              <a:t>，</a:t>
            </a:r>
            <a:r>
              <a:rPr lang="en-US" altLang="zh-TW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(</a:t>
            </a:r>
            <a:r>
              <a:rPr lang="zh-TW" altLang="en-US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寫出這道料理帶給妳的情感連結</a:t>
            </a:r>
            <a:r>
              <a:rPr lang="en-US" altLang="zh-TW" sz="6000" dirty="0" smtClean="0">
                <a:solidFill>
                  <a:schemeClr val="accent1"/>
                </a:solidFill>
                <a:latin typeface="新細明體"/>
                <a:ea typeface="新細明體"/>
              </a:rPr>
              <a:t>)</a:t>
            </a:r>
            <a:endParaRPr lang="zh-TW" altLang="en-US" sz="6000" dirty="0">
              <a:solidFill>
                <a:schemeClr val="accent1"/>
              </a:solidFill>
            </a:endParaRPr>
          </a:p>
          <a:p>
            <a:pPr>
              <a:buClr>
                <a:srgbClr val="9E3611"/>
              </a:buClr>
            </a:pPr>
            <a:endParaRPr lang="zh-TW" altLang="en-US" sz="1800" dirty="0"/>
          </a:p>
          <a:p>
            <a:pPr>
              <a:buClr>
                <a:srgbClr val="9E3611"/>
              </a:buClr>
            </a:pPr>
            <a:endParaRPr lang="zh-TW" altLang="en-US" sz="1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1002ACD-3B0C-4885-8754-8A00E926F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F0313CD-4196-4456-A70D-5EE2B995B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80DE0B32-9EE8-4975-AD48-3855B0A82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2EE3835-CA7C-4C5E-B13D-E6FF4FCC9F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447" b="8631"/>
          <a:stretch/>
        </p:blipFill>
        <p:spPr>
          <a:xfrm>
            <a:off x="0" y="1562416"/>
            <a:ext cx="5181095" cy="39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6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7950" y="165655"/>
            <a:ext cx="10058400" cy="1609344"/>
          </a:xfrm>
        </p:spPr>
        <p:txBody>
          <a:bodyPr/>
          <a:lstStyle/>
          <a:p>
            <a:r>
              <a:rPr lang="zh-TW" altLang="en-US" dirty="0" smtClean="0"/>
              <a:t>第四段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870" y="1286540"/>
            <a:ext cx="4614529" cy="5039832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新細明體"/>
                <a:ea typeface="新細明體"/>
              </a:rPr>
              <a:t>□□</a:t>
            </a:r>
            <a:r>
              <a:rPr lang="en-US" altLang="zh-TW" sz="4400" dirty="0" smtClean="0"/>
              <a:t>OO</a:t>
            </a:r>
            <a:r>
              <a:rPr lang="zh-TW" altLang="en-US" sz="4400" dirty="0" smtClean="0"/>
              <a:t>的拿手菜</a:t>
            </a:r>
            <a:r>
              <a:rPr lang="en-US" altLang="zh-TW" sz="4400" dirty="0" smtClean="0"/>
              <a:t>OOXX</a:t>
            </a:r>
            <a:r>
              <a:rPr lang="en-US" altLang="zh-TW" sz="4400" dirty="0" smtClean="0">
                <a:solidFill>
                  <a:schemeClr val="accent1"/>
                </a:solidFill>
              </a:rPr>
              <a:t>(</a:t>
            </a:r>
            <a:r>
              <a:rPr lang="zh-TW" altLang="en-US" sz="4400" dirty="0" smtClean="0">
                <a:solidFill>
                  <a:schemeClr val="accent1"/>
                </a:solidFill>
              </a:rPr>
              <a:t>料理名稱</a:t>
            </a:r>
            <a:r>
              <a:rPr lang="en-US" altLang="zh-TW" sz="4400" dirty="0" smtClean="0">
                <a:solidFill>
                  <a:schemeClr val="accent1"/>
                </a:solidFill>
              </a:rPr>
              <a:t>)</a:t>
            </a:r>
            <a:r>
              <a:rPr lang="zh-TW" altLang="en-US" sz="4400" dirty="0" smtClean="0"/>
              <a:t>，作法雖然簡單</a:t>
            </a:r>
            <a:r>
              <a:rPr lang="en-US" altLang="zh-TW" sz="4400" dirty="0" smtClean="0">
                <a:solidFill>
                  <a:schemeClr val="accent1"/>
                </a:solidFill>
              </a:rPr>
              <a:t>(</a:t>
            </a:r>
            <a:r>
              <a:rPr lang="zh-TW" altLang="en-US" sz="4400" dirty="0">
                <a:solidFill>
                  <a:schemeClr val="accent1"/>
                </a:solidFill>
              </a:rPr>
              <a:t>依</a:t>
            </a:r>
            <a:r>
              <a:rPr lang="zh-TW" altLang="en-US" sz="4400" dirty="0" smtClean="0">
                <a:solidFill>
                  <a:schemeClr val="accent1"/>
                </a:solidFill>
              </a:rPr>
              <a:t>據實際狀況敘述</a:t>
            </a:r>
            <a:r>
              <a:rPr lang="en-US" altLang="zh-TW" sz="4400" dirty="0" smtClean="0">
                <a:solidFill>
                  <a:schemeClr val="accent1"/>
                </a:solidFill>
              </a:rPr>
              <a:t>)</a:t>
            </a:r>
            <a:r>
              <a:rPr lang="zh-TW" altLang="en-US" sz="4400" dirty="0" smtClean="0"/>
              <a:t>，但是裡面卻充滿了</a:t>
            </a:r>
            <a:r>
              <a:rPr lang="en-US" altLang="zh-TW" sz="4400" dirty="0" smtClean="0"/>
              <a:t>OO</a:t>
            </a:r>
            <a:r>
              <a:rPr lang="zh-TW" altLang="en-US" sz="4400" dirty="0" smtClean="0"/>
              <a:t>對家人的愛</a:t>
            </a:r>
            <a:r>
              <a:rPr lang="en-US" altLang="zh-TW" sz="4400" dirty="0" smtClean="0"/>
              <a:t>……</a:t>
            </a:r>
            <a:r>
              <a:rPr lang="zh-TW" altLang="en-US" sz="4400" dirty="0" smtClean="0"/>
              <a:t>。</a:t>
            </a:r>
            <a:endParaRPr lang="zh-TW" alt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81" y="1056228"/>
            <a:ext cx="4643068" cy="465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質樣式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1552</TotalTime>
  <Words>232</Words>
  <Application>Microsoft Office PowerPoint</Application>
  <PresentationFormat>自訂</PresentationFormat>
  <Paragraphs>16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木質樣式</vt:lpstr>
      <vt:lpstr>題目 ○○的拿手菜</vt:lpstr>
      <vt:lpstr>如何寫一篇完整的作文</vt:lpstr>
      <vt:lpstr>第一段</vt:lpstr>
      <vt:lpstr>第二段 □□紅燒獅子頭(根據第一段點出的料理)這道料理的做法很簡單(或是很困難，根據自己推薦的料理敘述)，一開始，先倒入……(開始寫出使用的食材、料理方式，以及料理的外觀與味道)</vt:lpstr>
      <vt:lpstr>第三段---寫出這道料理帶給妳的美好與回憶</vt:lpstr>
      <vt:lpstr>第四段—結論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195</cp:revision>
  <dcterms:created xsi:type="dcterms:W3CDTF">2022-12-06T15:00:44Z</dcterms:created>
  <dcterms:modified xsi:type="dcterms:W3CDTF">2023-06-30T08:36:31Z</dcterms:modified>
</cp:coreProperties>
</file>