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2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16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5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0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74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66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14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96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3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29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12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A2005CE-40D0-4683-857C-322BD55A09DF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9B52B5D-34F9-4FC7-903D-51BBC1BD9D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5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7.wdp"/><Relationship Id="rId3" Type="http://schemas.openxmlformats.org/officeDocument/2006/relationships/image" Target="../media/image5.jpg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81716" y="-385482"/>
            <a:ext cx="9144000" cy="2387600"/>
          </a:xfrm>
        </p:spPr>
        <p:txBody>
          <a:bodyPr/>
          <a:lstStyle/>
          <a:p>
            <a:r>
              <a:rPr lang="zh-TW" altLang="en-US" dirty="0" smtClean="0"/>
              <a:t>小喬自我介紹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04138" y="2046824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dirty="0" smtClean="0"/>
              <a:t>我喜歡吃、喝的東西 </a:t>
            </a:r>
            <a:r>
              <a:rPr lang="en-US" altLang="zh-TW" dirty="0" smtClean="0"/>
              <a:t>:</a:t>
            </a:r>
            <a:r>
              <a:rPr lang="zh-TW" altLang="en-US" dirty="0" smtClean="0"/>
              <a:t> 紅茶、珍珠奶茶、零食、水果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我喜歡做的事情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彈鋼琴、打電動、聊</a:t>
            </a:r>
            <a:r>
              <a:rPr lang="en-US" altLang="zh-TW" dirty="0" smtClean="0"/>
              <a:t>LINE</a:t>
            </a:r>
          </a:p>
          <a:p>
            <a:pPr algn="l"/>
            <a:r>
              <a:rPr lang="zh-TW" altLang="en-US" dirty="0" smtClean="0"/>
              <a:t>我的優點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對真的有興趣的事情會認真去做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我的缺點 </a:t>
            </a:r>
            <a:r>
              <a:rPr lang="en-US" altLang="zh-TW" dirty="0" smtClean="0"/>
              <a:t>:</a:t>
            </a:r>
            <a:r>
              <a:rPr lang="zh-TW" altLang="en-US" dirty="0" smtClean="0"/>
              <a:t> 粗心、脾氣、講話不抓重點</a:t>
            </a:r>
            <a:endParaRPr lang="en-US" altLang="zh-TW" dirty="0" smtClean="0"/>
          </a:p>
          <a:p>
            <a:pPr algn="l"/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" y="972337"/>
            <a:ext cx="4220540" cy="5262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" b="99500" l="10000" r="90000">
                        <a14:foregroundMark x1="43300" y1="10500" x2="44100" y2="1200"/>
                        <a14:foregroundMark x1="44400" y1="1600" x2="49700" y2="800"/>
                        <a14:foregroundMark x1="56000" y1="2500" x2="49100" y2="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453">
            <a:off x="3891796" y="4104429"/>
            <a:ext cx="2254623" cy="22546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5365" y1="29990" x2="41510" y2="61032"/>
                        <a14:foregroundMark x1="54635" y1="32092" x2="54479" y2="71156"/>
                        <a14:foregroundMark x1="47865" y1="30659" x2="51875" y2="69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142" y="2002118"/>
            <a:ext cx="2730574" cy="14890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75" y="3603995"/>
            <a:ext cx="3086377" cy="30863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04" y="4310360"/>
            <a:ext cx="3271590" cy="24505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606">
            <a:off x="26405" y="-205081"/>
            <a:ext cx="3099064" cy="21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17</TotalTime>
  <Words>57</Words>
  <Application>Microsoft Office PowerPoint</Application>
  <PresentationFormat>寬螢幕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標楷體</vt:lpstr>
      <vt:lpstr>Rockwell</vt:lpstr>
      <vt:lpstr>Rockwell Condensed</vt:lpstr>
      <vt:lpstr>Wingdings</vt:lpstr>
      <vt:lpstr>木刻字型</vt:lpstr>
      <vt:lpstr>小喬自我介紹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小喬自我介紹</dc:title>
  <dc:creator>User</dc:creator>
  <cp:lastModifiedBy>User</cp:lastModifiedBy>
  <cp:revision>6</cp:revision>
  <dcterms:created xsi:type="dcterms:W3CDTF">2024-01-16T08:38:16Z</dcterms:created>
  <dcterms:modified xsi:type="dcterms:W3CDTF">2024-01-16T09:19:18Z</dcterms:modified>
</cp:coreProperties>
</file>